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udio/unknown"/>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3"/>
  </p:notesMasterIdLst>
  <p:handoutMasterIdLst>
    <p:handoutMasterId r:id="rId24"/>
  </p:handoutMasterIdLst>
  <p:sldIdLst>
    <p:sldId id="368" r:id="rId2"/>
    <p:sldId id="396" r:id="rId3"/>
    <p:sldId id="369" r:id="rId4"/>
    <p:sldId id="371" r:id="rId5"/>
    <p:sldId id="372" r:id="rId6"/>
    <p:sldId id="373" r:id="rId7"/>
    <p:sldId id="374" r:id="rId8"/>
    <p:sldId id="375" r:id="rId9"/>
    <p:sldId id="390" r:id="rId10"/>
    <p:sldId id="377" r:id="rId11"/>
    <p:sldId id="379" r:id="rId12"/>
    <p:sldId id="380" r:id="rId13"/>
    <p:sldId id="382" r:id="rId14"/>
    <p:sldId id="392" r:id="rId15"/>
    <p:sldId id="393" r:id="rId16"/>
    <p:sldId id="394" r:id="rId17"/>
    <p:sldId id="391" r:id="rId18"/>
    <p:sldId id="383" r:id="rId19"/>
    <p:sldId id="388" r:id="rId20"/>
    <p:sldId id="389" r:id="rId21"/>
    <p:sldId id="365" r:id="rId22"/>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chemeClr val="tx1"/>
        </a:solidFill>
        <a:latin typeface="Arial" charset="0"/>
        <a:ea typeface="+mn-ea"/>
        <a:cs typeface="+mn-cs"/>
      </a:defRPr>
    </a:lvl1pPr>
    <a:lvl2pPr marL="457200" algn="ctr" rtl="0" eaLnBrk="0" fontAlgn="base" hangingPunct="0">
      <a:spcBef>
        <a:spcPct val="0"/>
      </a:spcBef>
      <a:spcAft>
        <a:spcPct val="0"/>
      </a:spcAft>
      <a:defRPr sz="2400" kern="1200">
        <a:solidFill>
          <a:schemeClr val="tx1"/>
        </a:solidFill>
        <a:latin typeface="Arial" charset="0"/>
        <a:ea typeface="+mn-ea"/>
        <a:cs typeface="+mn-cs"/>
      </a:defRPr>
    </a:lvl2pPr>
    <a:lvl3pPr marL="914400" algn="ctr" rtl="0" eaLnBrk="0" fontAlgn="base" hangingPunct="0">
      <a:spcBef>
        <a:spcPct val="0"/>
      </a:spcBef>
      <a:spcAft>
        <a:spcPct val="0"/>
      </a:spcAft>
      <a:defRPr sz="2400" kern="1200">
        <a:solidFill>
          <a:schemeClr val="tx1"/>
        </a:solidFill>
        <a:latin typeface="Arial" charset="0"/>
        <a:ea typeface="+mn-ea"/>
        <a:cs typeface="+mn-cs"/>
      </a:defRPr>
    </a:lvl3pPr>
    <a:lvl4pPr marL="1371600" algn="ctr" rtl="0" eaLnBrk="0" fontAlgn="base" hangingPunct="0">
      <a:spcBef>
        <a:spcPct val="0"/>
      </a:spcBef>
      <a:spcAft>
        <a:spcPct val="0"/>
      </a:spcAft>
      <a:defRPr sz="2400" kern="1200">
        <a:solidFill>
          <a:schemeClr val="tx1"/>
        </a:solidFill>
        <a:latin typeface="Arial" charset="0"/>
        <a:ea typeface="+mn-ea"/>
        <a:cs typeface="+mn-cs"/>
      </a:defRPr>
    </a:lvl4pPr>
    <a:lvl5pPr marL="1828800" algn="ct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7320"/>
    <a:srgbClr val="000000"/>
    <a:srgbClr val="008000"/>
    <a:srgbClr val="CC0000"/>
    <a:srgbClr val="FFEA18"/>
    <a:srgbClr val="CCFF66"/>
    <a:srgbClr val="E5FFE5"/>
    <a:srgbClr val="8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2093" autoAdjust="0"/>
    <p:restoredTop sz="90929"/>
  </p:normalViewPr>
  <p:slideViewPr>
    <p:cSldViewPr snapToGrid="0">
      <p:cViewPr varScale="1">
        <p:scale>
          <a:sx n="71" d="100"/>
          <a:sy n="71" d="100"/>
        </p:scale>
        <p:origin x="-82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25" d="100"/>
          <a:sy n="125" d="100"/>
        </p:scale>
        <p:origin x="-2792"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1" name="Rectangle 3"/>
          <p:cNvSpPr>
            <a:spLocks noGrp="1" noChangeArrowheads="1"/>
          </p:cNvSpPr>
          <p:nvPr>
            <p:ph type="dt" sz="quarter" idx="1"/>
          </p:nvPr>
        </p:nvSpPr>
        <p:spPr bwMode="auto">
          <a:xfrm>
            <a:off x="0" y="8686800"/>
            <a:ext cx="10668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bodyPr>
          <a:lstStyle>
            <a:lvl1pPr algn="r">
              <a:defRPr sz="1000"/>
            </a:lvl1pPr>
          </a:lstStyle>
          <a:p>
            <a:r>
              <a:rPr lang="en-US"/>
              <a:t>2005-2006</a:t>
            </a:r>
            <a:endParaRPr lang="en-US">
              <a:latin typeface="Times" pitchFamily="48" charset="0"/>
            </a:endParaRPr>
          </a:p>
        </p:txBody>
      </p:sp>
      <p:sp>
        <p:nvSpPr>
          <p:cNvPr id="58373" name="Rectangle 5"/>
          <p:cNvSpPr>
            <a:spLocks noGrp="1" noChangeArrowheads="1"/>
          </p:cNvSpPr>
          <p:nvPr>
            <p:ph type="sldNum" sz="quarter" idx="3"/>
          </p:nvPr>
        </p:nvSpPr>
        <p:spPr bwMode="auto">
          <a:xfrm>
            <a:off x="6096000" y="8686800"/>
            <a:ext cx="762000" cy="4572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defRPr sz="1000" b="1"/>
            </a:lvl1pPr>
          </a:lstStyle>
          <a:p>
            <a:fld id="{1EFFE4A6-AFA8-4813-97B4-1B395D0C6FD8}" type="slidenum">
              <a:rPr lang="en-US"/>
              <a:pPr/>
              <a:t>‹#›</a:t>
            </a:fld>
            <a:endParaRPr lang="en-US" sz="1200"/>
          </a:p>
        </p:txBody>
      </p:sp>
      <p:sp>
        <p:nvSpPr>
          <p:cNvPr id="58375" name="Text Box 7"/>
          <p:cNvSpPr txBox="1">
            <a:spLocks noChangeArrowheads="1"/>
          </p:cNvSpPr>
          <p:nvPr/>
        </p:nvSpPr>
        <p:spPr bwMode="auto">
          <a:xfrm>
            <a:off x="228600" y="141288"/>
            <a:ext cx="6400800" cy="473075"/>
          </a:xfrm>
          <a:prstGeom prst="rect">
            <a:avLst/>
          </a:prstGeom>
          <a:noFill/>
          <a:ln w="9525">
            <a:noFill/>
            <a:miter lim="800000"/>
            <a:headEnd/>
            <a:tailEnd/>
          </a:ln>
          <a:effectLst/>
        </p:spPr>
        <p:txBody>
          <a:bodyPr anchor="ctr">
            <a:spAutoFit/>
          </a:bodyPr>
          <a:lstStyle/>
          <a:p>
            <a:pPr algn="l">
              <a:tabLst>
                <a:tab pos="6170613" algn="r"/>
              </a:tabLst>
            </a:pPr>
            <a:r>
              <a:rPr lang="en-US" sz="1100" b="1"/>
              <a:t>Division Ave. High School	Ms. Foglia</a:t>
            </a:r>
            <a:endParaRPr lang="en-US" sz="1800" b="1"/>
          </a:p>
          <a:p>
            <a:pPr>
              <a:tabLst>
                <a:tab pos="6170613" algn="r"/>
              </a:tabLst>
            </a:pPr>
            <a:r>
              <a:rPr lang="en-US" sz="1400" b="1"/>
              <a:t>AP Biology</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bodyPr>
          <a:lstStyle>
            <a:lvl1pPr algn="l">
              <a:defRPr sz="1200">
                <a:latin typeface="Times" pitchFamily="48" charset="0"/>
              </a:defRPr>
            </a:lvl1pPr>
          </a:lstStyle>
          <a:p>
            <a:endParaRPr lang="en-US"/>
          </a:p>
        </p:txBody>
      </p:sp>
      <p:sp>
        <p:nvSpPr>
          <p:cNvPr id="563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bodyPr>
          <a:lstStyle>
            <a:lvl1pPr algn="r">
              <a:defRPr sz="1200">
                <a:latin typeface="Times" pitchFamily="48" charset="0"/>
              </a:defRPr>
            </a:lvl1pPr>
          </a:lstStyle>
          <a:p>
            <a:endParaRPr lang="en-US"/>
          </a:p>
        </p:txBody>
      </p:sp>
      <p:sp>
        <p:nvSpPr>
          <p:cNvPr id="5632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63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endParaRPr lang="en-US" smtClean="0"/>
          </a:p>
        </p:txBody>
      </p:sp>
      <p:sp>
        <p:nvSpPr>
          <p:cNvPr id="563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l">
              <a:defRPr sz="1200">
                <a:latin typeface="Times" pitchFamily="48" charset="0"/>
              </a:defRPr>
            </a:lvl1pPr>
          </a:lstStyle>
          <a:p>
            <a:endParaRPr lang="en-US"/>
          </a:p>
        </p:txBody>
      </p:sp>
      <p:sp>
        <p:nvSpPr>
          <p:cNvPr id="563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r">
              <a:defRPr sz="1200">
                <a:latin typeface="Times" pitchFamily="48" charset="0"/>
              </a:defRPr>
            </a:lvl1pPr>
          </a:lstStyle>
          <a:p>
            <a:fld id="{8F4469D9-6459-41E1-AA5D-47BA4B1541C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346075" indent="-112713" algn="l" rtl="0" fontAlgn="base">
      <a:spcBef>
        <a:spcPct val="30000"/>
      </a:spcBef>
      <a:spcAft>
        <a:spcPct val="0"/>
      </a:spcAft>
      <a:buFont typeface="Wingdings" pitchFamily="48" charset="2"/>
      <a:buChar char="§"/>
      <a:defRPr sz="1200" kern="1200">
        <a:solidFill>
          <a:schemeClr val="tx1"/>
        </a:solidFill>
        <a:latin typeface="Arial" charset="0"/>
        <a:ea typeface="+mn-ea"/>
        <a:cs typeface="+mn-cs"/>
      </a:defRPr>
    </a:lvl2pPr>
    <a:lvl3pPr marL="690563" indent="-122238" algn="l" rtl="0" fontAlgn="base">
      <a:spcBef>
        <a:spcPct val="30000"/>
      </a:spcBef>
      <a:spcAft>
        <a:spcPct val="0"/>
      </a:spcAft>
      <a:buFont typeface="Wingdings" pitchFamily="48" charset="2"/>
      <a:buChar char="§"/>
      <a:defRPr sz="1200" kern="1200">
        <a:solidFill>
          <a:schemeClr val="tx1"/>
        </a:solidFill>
        <a:latin typeface="Arial" charset="0"/>
        <a:ea typeface="+mn-ea"/>
        <a:cs typeface="+mn-cs"/>
      </a:defRPr>
    </a:lvl3pPr>
    <a:lvl4pPr marL="1371600" algn="l" rtl="0" fontAlgn="base">
      <a:spcBef>
        <a:spcPct val="30000"/>
      </a:spcBef>
      <a:spcAft>
        <a:spcPct val="0"/>
      </a:spcAft>
      <a:buFont typeface="Wingdings" pitchFamily="48" charset="2"/>
      <a:buChar char="§"/>
      <a:defRPr sz="1400" kern="1200">
        <a:solidFill>
          <a:schemeClr val="tx1"/>
        </a:solidFill>
        <a:latin typeface="Arial" charset="0"/>
        <a:ea typeface="+mn-ea"/>
        <a:cs typeface="+mn-cs"/>
      </a:defRPr>
    </a:lvl4pPr>
    <a:lvl5pPr marL="1828800" algn="l" rtl="0" fontAlgn="base">
      <a:spcBef>
        <a:spcPct val="30000"/>
      </a:spcBef>
      <a:spcAft>
        <a:spcPct val="0"/>
      </a:spcAft>
      <a:defRPr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1E7C75-7F5C-4272-BF99-AB4701CF3482}" type="slidenum">
              <a:rPr lang="en-US"/>
              <a:pPr/>
              <a:t>1</a:t>
            </a:fld>
            <a:endParaRPr lang="en-US"/>
          </a:p>
        </p:txBody>
      </p:sp>
      <p:sp>
        <p:nvSpPr>
          <p:cNvPr id="37273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2739"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sz="10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A697D1-D5FF-4385-9A6E-8AA227C83A3D}" type="slidenum">
              <a:rPr lang="en-US"/>
              <a:pPr/>
              <a:t>11</a:t>
            </a:fld>
            <a:endParaRPr lang="en-US"/>
          </a:p>
        </p:txBody>
      </p:sp>
      <p:sp>
        <p:nvSpPr>
          <p:cNvPr id="39526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5267"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D048EE-B5BA-4FAE-8BAB-398998FF6194}" type="slidenum">
              <a:rPr lang="en-US"/>
              <a:pPr/>
              <a:t>12</a:t>
            </a:fld>
            <a:endParaRPr lang="en-US"/>
          </a:p>
        </p:txBody>
      </p:sp>
      <p:sp>
        <p:nvSpPr>
          <p:cNvPr id="3973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7315"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448193-19A5-48CD-91B1-D6759F6F25CC}" type="slidenum">
              <a:rPr lang="en-US"/>
              <a:pPr/>
              <a:t>13</a:t>
            </a:fld>
            <a:endParaRPr lang="en-US"/>
          </a:p>
        </p:txBody>
      </p:sp>
      <p:sp>
        <p:nvSpPr>
          <p:cNvPr id="40141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1411"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49AA90-4CBE-48F7-AC17-2DAB04B8487E}" type="slidenum">
              <a:rPr lang="en-US"/>
              <a:pPr/>
              <a:t>17</a:t>
            </a:fld>
            <a:endParaRPr lang="en-US"/>
          </a:p>
        </p:txBody>
      </p:sp>
      <p:sp>
        <p:nvSpPr>
          <p:cNvPr id="43008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083"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8FD7EF-10C1-4822-8567-25727B0487D2}" type="slidenum">
              <a:rPr lang="en-US"/>
              <a:pPr/>
              <a:t>18</a:t>
            </a:fld>
            <a:endParaRPr lang="en-US"/>
          </a:p>
        </p:txBody>
      </p:sp>
      <p:sp>
        <p:nvSpPr>
          <p:cNvPr id="40345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3459"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r>
              <a:rPr lang="en-US" sz="1100"/>
              <a:t>Where did the CO</a:t>
            </a:r>
            <a:r>
              <a:rPr lang="en-US" sz="1100" baseline="-25000"/>
              <a:t>2</a:t>
            </a:r>
            <a:r>
              <a:rPr lang="en-US" sz="1100"/>
              <a:t> come from?	air</a:t>
            </a:r>
          </a:p>
          <a:p>
            <a:r>
              <a:rPr lang="en-US" sz="1100"/>
              <a:t>Where did the CO</a:t>
            </a:r>
            <a:r>
              <a:rPr lang="en-US" sz="1100" baseline="-25000"/>
              <a:t>2</a:t>
            </a:r>
            <a:r>
              <a:rPr lang="en-US" sz="1100"/>
              <a:t> go?		carbohydrate (G3P)</a:t>
            </a:r>
          </a:p>
          <a:p>
            <a:r>
              <a:rPr lang="en-US" sz="1100"/>
              <a:t>Where did the H</a:t>
            </a:r>
            <a:r>
              <a:rPr lang="en-US" sz="1100" baseline="-25000"/>
              <a:t>2</a:t>
            </a:r>
            <a:r>
              <a:rPr lang="en-US" sz="1100"/>
              <a:t>O come from?	soil (xylem)</a:t>
            </a:r>
          </a:p>
          <a:p>
            <a:r>
              <a:rPr lang="en-US" sz="1100"/>
              <a:t>Where did the H</a:t>
            </a:r>
            <a:r>
              <a:rPr lang="en-US" sz="1100" baseline="-25000"/>
              <a:t>2</a:t>
            </a:r>
            <a:r>
              <a:rPr lang="en-US" sz="1100"/>
              <a:t>O go?		split to donate e- &amp; H+</a:t>
            </a:r>
          </a:p>
          <a:p>
            <a:r>
              <a:rPr lang="en-US" sz="1100"/>
              <a:t>Where did the energy come from?	sun</a:t>
            </a:r>
          </a:p>
          <a:p>
            <a:r>
              <a:rPr lang="en-US" sz="1100"/>
              <a:t>What’s the energy used for?		to make ATP in light reactions</a:t>
            </a:r>
          </a:p>
          <a:p>
            <a:r>
              <a:rPr lang="en-US" sz="1100"/>
              <a:t>What will the C</a:t>
            </a:r>
            <a:r>
              <a:rPr lang="en-US" sz="1100" baseline="-25000"/>
              <a:t>6</a:t>
            </a:r>
            <a:r>
              <a:rPr lang="en-US" sz="1100"/>
              <a:t>H</a:t>
            </a:r>
            <a:r>
              <a:rPr lang="en-US" sz="1100" baseline="-25000"/>
              <a:t>12</a:t>
            </a:r>
            <a:r>
              <a:rPr lang="en-US" sz="1100"/>
              <a:t>O</a:t>
            </a:r>
            <a:r>
              <a:rPr lang="en-US" sz="1100" baseline="-25000"/>
              <a:t>6</a:t>
            </a:r>
            <a:r>
              <a:rPr lang="en-US" sz="1100" baseline="-25000">
                <a:solidFill>
                  <a:srgbClr val="CC0000"/>
                </a:solidFill>
              </a:rPr>
              <a:t> </a:t>
            </a:r>
            <a:r>
              <a:rPr lang="en-US" sz="1100"/>
              <a:t>be used for?	the work of plant life</a:t>
            </a:r>
          </a:p>
          <a:p>
            <a:r>
              <a:rPr lang="en-US" sz="1100"/>
              <a:t>Where did the O</a:t>
            </a:r>
            <a:r>
              <a:rPr lang="en-US" sz="1100" baseline="-25000"/>
              <a:t>2</a:t>
            </a:r>
            <a:r>
              <a:rPr lang="en-US" sz="1100"/>
              <a:t> come from?	splitting of H</a:t>
            </a:r>
            <a:r>
              <a:rPr lang="en-US" sz="1100" baseline="-25000"/>
              <a:t>2</a:t>
            </a:r>
            <a:r>
              <a:rPr lang="en-US" sz="1100"/>
              <a:t>O</a:t>
            </a:r>
          </a:p>
          <a:p>
            <a:r>
              <a:rPr lang="en-US" sz="1100"/>
              <a:t>Where will the O</a:t>
            </a:r>
            <a:r>
              <a:rPr lang="en-US" sz="1100" baseline="-25000"/>
              <a:t>2</a:t>
            </a:r>
            <a:r>
              <a:rPr lang="en-US" sz="1100"/>
              <a:t> go?		air or respiration</a:t>
            </a:r>
          </a:p>
          <a:p>
            <a:r>
              <a:rPr lang="en-US" sz="1100"/>
              <a:t>What else is involved…not listed in this equation?</a:t>
            </a:r>
          </a:p>
          <a:p>
            <a:r>
              <a:rPr lang="en-US" sz="1100"/>
              <a:t>	ATP, ADP, NADP, NADPH</a:t>
            </a:r>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16E1DD-7EF3-4B9E-B70E-064B352455D9}" type="slidenum">
              <a:rPr lang="en-US"/>
              <a:pPr/>
              <a:t>19</a:t>
            </a:fld>
            <a:endParaRPr lang="en-US"/>
          </a:p>
        </p:txBody>
      </p:sp>
      <p:sp>
        <p:nvSpPr>
          <p:cNvPr id="42086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20867"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D0D5F5-A8A4-4061-BD0A-5E7E2605A0F8}" type="slidenum">
              <a:rPr lang="en-US"/>
              <a:pPr/>
              <a:t>20</a:t>
            </a:fld>
            <a:endParaRPr lang="en-US"/>
          </a:p>
        </p:txBody>
      </p:sp>
      <p:sp>
        <p:nvSpPr>
          <p:cNvPr id="4229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22915"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76E183-C854-4CA5-8F02-89DC33AE116A}" type="slidenum">
              <a:rPr lang="en-US"/>
              <a:pPr/>
              <a:t>21</a:t>
            </a:fld>
            <a:endParaRPr lang="en-US"/>
          </a:p>
        </p:txBody>
      </p:sp>
      <p:sp>
        <p:nvSpPr>
          <p:cNvPr id="366594" name="Rectangle 2"/>
          <p:cNvSpPr>
            <a:spLocks noChangeArrowheads="1" noTextEdit="1"/>
          </p:cNvSpPr>
          <p:nvPr>
            <p:ph type="sldImg"/>
          </p:nvPr>
        </p:nvSpPr>
        <p:spPr>
          <a:ln/>
        </p:spPr>
      </p:sp>
      <p:sp>
        <p:nvSpPr>
          <p:cNvPr id="366595"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172ED7-2162-46B9-BF9F-4462B0674C42}" type="slidenum">
              <a:rPr lang="en-US"/>
              <a:pPr/>
              <a:t>3</a:t>
            </a:fld>
            <a:endParaRPr lang="en-US"/>
          </a:p>
        </p:txBody>
      </p:sp>
      <p:sp>
        <p:nvSpPr>
          <p:cNvPr id="37478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4787"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73138A-8375-4457-9280-53D192EF8097}" type="slidenum">
              <a:rPr lang="en-US"/>
              <a:pPr/>
              <a:t>4</a:t>
            </a:fld>
            <a:endParaRPr lang="en-US"/>
          </a:p>
        </p:txBody>
      </p:sp>
      <p:sp>
        <p:nvSpPr>
          <p:cNvPr id="378882"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78883"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2386C1-E1DD-4AC5-9937-07DC6D4EC4E4}" type="slidenum">
              <a:rPr lang="en-US"/>
              <a:pPr/>
              <a:t>5</a:t>
            </a:fld>
            <a:endParaRPr lang="en-US"/>
          </a:p>
        </p:txBody>
      </p:sp>
      <p:sp>
        <p:nvSpPr>
          <p:cNvPr id="38093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0931"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r>
              <a:rPr lang="en-US"/>
              <a:t>CO</a:t>
            </a:r>
            <a:r>
              <a:rPr lang="en-US" baseline="-25000"/>
              <a:t>2</a:t>
            </a:r>
            <a:r>
              <a:rPr lang="en-US"/>
              <a:t> contains little energy because it is fully oxidized</a:t>
            </a:r>
          </a:p>
          <a:p>
            <a:r>
              <a:rPr lang="en-US"/>
              <a:t>Reduce CO</a:t>
            </a:r>
            <a:r>
              <a:rPr lang="en-US" baseline="-25000"/>
              <a:t>2</a:t>
            </a:r>
            <a:r>
              <a:rPr lang="en-US"/>
              <a:t> in a series of steps to synthesize a stable energy storage molecule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5443B4-70A2-48BF-A0A3-4A119E52DFD3}" type="slidenum">
              <a:rPr lang="en-US"/>
              <a:pPr/>
              <a:t>6</a:t>
            </a:fld>
            <a:endParaRPr lang="en-US"/>
          </a:p>
        </p:txBody>
      </p:sp>
      <p:sp>
        <p:nvSpPr>
          <p:cNvPr id="382978"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2979"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6D3160-AFDC-463D-B2E8-8ADF23AB9342}" type="slidenum">
              <a:rPr lang="en-US"/>
              <a:pPr/>
              <a:t>7</a:t>
            </a:fld>
            <a:endParaRPr lang="en-US"/>
          </a:p>
        </p:txBody>
      </p:sp>
      <p:sp>
        <p:nvSpPr>
          <p:cNvPr id="385026"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5027"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1BC15F-5D79-4D45-8ED3-7031818296FC}" type="slidenum">
              <a:rPr lang="en-US"/>
              <a:pPr/>
              <a:t>8</a:t>
            </a:fld>
            <a:endParaRPr lang="en-US"/>
          </a:p>
        </p:txBody>
      </p:sp>
      <p:sp>
        <p:nvSpPr>
          <p:cNvPr id="38707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7075"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r>
              <a:rPr lang="en-US"/>
              <a:t>1. A five-carbon sugar molecule called ribulose bisphosphate, or RuBP, is the acceptor that binds CO2 dissolved in the stroma. This process, called CO2 fixation, is catalyzed by the enzyme RuBP carboxylase, forming an unstable six-carbon molecule. This molecule quickly breaks down to give two molecules of the three-carbon 3-phosphoglycerate (3PG), also called phosphoglyceric acid (PGA).</a:t>
            </a:r>
          </a:p>
          <a:p>
            <a:endParaRPr lang="en-US"/>
          </a:p>
          <a:p>
            <a:r>
              <a:rPr lang="en-US"/>
              <a:t>2. The two 3PG molecules are converted into glyceraldehyde 3-phosphate (G3P, a.k.a. phosphoglyceraldehyde, PGAL) molecules, a three-carbon sugar phosphate, by adding a high-energy phosphate group from ATP, then breaking the phosphate bond and adding hydrogen from NADH + H+.</a:t>
            </a:r>
          </a:p>
          <a:p>
            <a:endParaRPr lang="en-US"/>
          </a:p>
          <a:p>
            <a:r>
              <a:rPr lang="en-US"/>
              <a:t>3. Three turns of the cycle, using three molecules of CO2, produces six molecules of G3P. However, only one of the six molecules exits the cycle as an output, while the remaining five enter a complex process that regenerates more RuBP to continue the cycle. Two molecules of G3P, produced by a total of six turns of the cycle, combine to form one molecule of glucose.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AB71A5-D831-4333-B649-4A160DE7CA5B}" type="slidenum">
              <a:rPr lang="en-US"/>
              <a:pPr/>
              <a:t>9</a:t>
            </a:fld>
            <a:endParaRPr lang="en-US"/>
          </a:p>
        </p:txBody>
      </p:sp>
      <p:sp>
        <p:nvSpPr>
          <p:cNvPr id="42803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28035"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pPr>
              <a:tabLst>
                <a:tab pos="234950" algn="l"/>
              </a:tabLst>
            </a:pPr>
            <a:r>
              <a:rPr lang="en-US"/>
              <a:t>Gluconeogenesis == making new glucose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40E679-365B-4F05-9DE1-A248D5A210B3}" type="slidenum">
              <a:rPr lang="en-US"/>
              <a:pPr/>
              <a:t>10</a:t>
            </a:fld>
            <a:endParaRPr lang="en-US"/>
          </a:p>
        </p:txBody>
      </p:sp>
      <p:sp>
        <p:nvSpPr>
          <p:cNvPr id="39117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1171" name="Rectangle 3"/>
          <p:cNvSpPr>
            <a:spLocks noChangeArrowheads="1"/>
          </p:cNvSpPr>
          <p:nvPr>
            <p:ph type="body" idx="1"/>
          </p:nvPr>
        </p:nvSpPr>
        <p:spPr bwMode="auto">
          <a:xfrm>
            <a:off x="914400" y="4343400"/>
            <a:ext cx="5029200" cy="4114800"/>
          </a:xfrm>
          <a:prstGeom prst="rect">
            <a:avLst/>
          </a:prstGeom>
          <a:solidFill>
            <a:srgbClr val="FFFFFF"/>
          </a:solidFill>
          <a:ln>
            <a:miter lim="800000"/>
            <a:headEnd/>
            <a:tailEnd/>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163" name="Rectangle 67"/>
          <p:cNvSpPr>
            <a:spLocks noGrp="1" noChangeArrowheads="1"/>
          </p:cNvSpPr>
          <p:nvPr>
            <p:ph type="ctrTitle"/>
          </p:nvPr>
        </p:nvSpPr>
        <p:spPr>
          <a:xfrm>
            <a:off x="990600" y="1981200"/>
            <a:ext cx="7239000" cy="914400"/>
          </a:xfrm>
        </p:spPr>
        <p:txBody>
          <a:bodyPr anchor="b"/>
          <a:lstStyle>
            <a:lvl1pPr>
              <a:defRPr/>
            </a:lvl1pPr>
          </a:lstStyle>
          <a:p>
            <a:r>
              <a:rPr lang="en-US"/>
              <a:t>Click to edit Master title style</a:t>
            </a:r>
          </a:p>
        </p:txBody>
      </p:sp>
      <p:sp>
        <p:nvSpPr>
          <p:cNvPr id="4164"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48" charset="2"/>
              <a:buNone/>
              <a:defRPr/>
            </a:lvl1pPr>
          </a:lstStyle>
          <a:p>
            <a:r>
              <a:rPr lang="en-US"/>
              <a:t>Click to edit Master subtitle style</a:t>
            </a:r>
          </a:p>
        </p:txBody>
      </p:sp>
      <p:sp>
        <p:nvSpPr>
          <p:cNvPr id="4165" name="Rectangle 69"/>
          <p:cNvSpPr>
            <a:spLocks noGrp="1" noChangeArrowheads="1"/>
          </p:cNvSpPr>
          <p:nvPr>
            <p:ph type="dt" sz="quarter" idx="2"/>
          </p:nvPr>
        </p:nvSpPr>
        <p:spPr bwMode="auto">
          <a:xfrm>
            <a:off x="6934200" y="6264275"/>
            <a:ext cx="1524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eaLnBrk="1" hangingPunct="1">
              <a:defRPr sz="1400" b="1"/>
            </a:lvl1pPr>
          </a:lstStyle>
          <a:p>
            <a:r>
              <a:rPr lang="en-US"/>
              <a:t>2007-2008</a:t>
            </a:r>
          </a:p>
        </p:txBody>
      </p:sp>
      <p:sp>
        <p:nvSpPr>
          <p:cNvPr id="4166" name="Rectangle 70"/>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eaLnBrk="1" hangingPunct="1">
              <a:defRPr sz="1400"/>
            </a:lvl1pPr>
          </a:lstStyle>
          <a:p>
            <a:endParaRPr lang="en-US"/>
          </a:p>
        </p:txBody>
      </p:sp>
      <p:sp>
        <p:nvSpPr>
          <p:cNvPr id="4169" name="Rectangle 73"/>
          <p:cNvSpPr>
            <a:spLocks noChangeArrowheads="1"/>
          </p:cNvSpPr>
          <p:nvPr/>
        </p:nvSpPr>
        <p:spPr bwMode="auto">
          <a:xfrm>
            <a:off x="0" y="0"/>
            <a:ext cx="9144000" cy="304800"/>
          </a:xfrm>
          <a:prstGeom prst="rect">
            <a:avLst/>
          </a:prstGeom>
          <a:solidFill>
            <a:srgbClr val="0F116A"/>
          </a:solidFill>
          <a:ln w="9525">
            <a:solidFill>
              <a:schemeClr val="tx1"/>
            </a:solidFill>
            <a:miter lim="800000"/>
            <a:headEnd/>
            <a:tailEnd/>
          </a:ln>
          <a:effectLst/>
        </p:spPr>
        <p:txBody>
          <a:bodyPr wrap="none" anchor="ctr"/>
          <a:lstStyle/>
          <a:p>
            <a:endParaRPr lang="en-US">
              <a:latin typeface="Times" pitchFamily="48" charset="0"/>
            </a:endParaRPr>
          </a:p>
        </p:txBody>
      </p:sp>
      <p:sp>
        <p:nvSpPr>
          <p:cNvPr id="4170" name="Rectangle 74"/>
          <p:cNvSpPr>
            <a:spLocks noChangeArrowheads="1"/>
          </p:cNvSpPr>
          <p:nvPr/>
        </p:nvSpPr>
        <p:spPr bwMode="auto">
          <a:xfrm>
            <a:off x="0" y="228600"/>
            <a:ext cx="9144000" cy="762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174" name="Group 78"/>
          <p:cNvGrpSpPr>
            <a:grpSpLocks/>
          </p:cNvGrpSpPr>
          <p:nvPr/>
        </p:nvGrpSpPr>
        <p:grpSpPr bwMode="auto">
          <a:xfrm>
            <a:off x="381000" y="1524000"/>
            <a:ext cx="6324600" cy="2590800"/>
            <a:chOff x="240" y="960"/>
            <a:chExt cx="3984" cy="1632"/>
          </a:xfrm>
        </p:grpSpPr>
        <p:sp>
          <p:nvSpPr>
            <p:cNvPr id="4171" name="Line 75"/>
            <p:cNvSpPr>
              <a:spLocks noChangeShapeType="1"/>
            </p:cNvSpPr>
            <p:nvPr userDrawn="1"/>
          </p:nvSpPr>
          <p:spPr bwMode="auto">
            <a:xfrm>
              <a:off x="240" y="1152"/>
              <a:ext cx="3984" cy="0"/>
            </a:xfrm>
            <a:prstGeom prst="line">
              <a:avLst/>
            </a:prstGeom>
            <a:noFill/>
            <a:ln w="12700">
              <a:solidFill>
                <a:schemeClr val="hlink"/>
              </a:solidFill>
              <a:round/>
              <a:headEnd/>
              <a:tailEnd/>
            </a:ln>
            <a:effectLst/>
          </p:spPr>
          <p:txBody>
            <a:bodyPr wrap="none" anchor="ctr"/>
            <a:lstStyle/>
            <a:p>
              <a:endParaRPr lang="en-US"/>
            </a:p>
          </p:txBody>
        </p:sp>
        <p:sp>
          <p:nvSpPr>
            <p:cNvPr id="4172" name="Line 76"/>
            <p:cNvSpPr>
              <a:spLocks noChangeShapeType="1"/>
            </p:cNvSpPr>
            <p:nvPr userDrawn="1"/>
          </p:nvSpPr>
          <p:spPr bwMode="auto">
            <a:xfrm>
              <a:off x="384" y="960"/>
              <a:ext cx="0" cy="1632"/>
            </a:xfrm>
            <a:prstGeom prst="line">
              <a:avLst/>
            </a:prstGeom>
            <a:noFill/>
            <a:ln w="12700">
              <a:solidFill>
                <a:schemeClr val="hlink"/>
              </a:solidFill>
              <a:round/>
              <a:headEnd/>
              <a:tailEnd/>
            </a:ln>
            <a:effectLst/>
          </p:spPr>
          <p:txBody>
            <a:bodyPr wrap="none" anchor="ctr"/>
            <a:lstStyle/>
            <a:p>
              <a:endParaRPr lang="en-US"/>
            </a:p>
          </p:txBody>
        </p:sp>
        <p:sp>
          <p:nvSpPr>
            <p:cNvPr id="4173" name="Oval 77"/>
            <p:cNvSpPr>
              <a:spLocks noChangeArrowheads="1"/>
            </p:cNvSpPr>
            <p:nvPr userDrawn="1"/>
          </p:nvSpPr>
          <p:spPr bwMode="auto">
            <a:xfrm>
              <a:off x="336" y="1104"/>
              <a:ext cx="96" cy="96"/>
            </a:xfrm>
            <a:prstGeom prst="ellipse">
              <a:avLst/>
            </a:prstGeom>
            <a:noFill/>
            <a:ln w="9525">
              <a:solidFill>
                <a:schemeClr val="hlink"/>
              </a:solidFill>
              <a:round/>
              <a:headEnd/>
              <a:tailEnd/>
            </a:ln>
            <a:effectLst/>
          </p:spPr>
          <p:txBody>
            <a:bodyPr wrap="none" anchor="ctr"/>
            <a:lstStyle/>
            <a:p>
              <a:endParaRPr lang="en-US"/>
            </a:p>
          </p:txBody>
        </p:sp>
      </p:grpSp>
      <p:grpSp>
        <p:nvGrpSpPr>
          <p:cNvPr id="4175" name="Group 79"/>
          <p:cNvGrpSpPr>
            <a:grpSpLocks/>
          </p:cNvGrpSpPr>
          <p:nvPr/>
        </p:nvGrpSpPr>
        <p:grpSpPr bwMode="auto">
          <a:xfrm rot="10800000">
            <a:off x="2286000" y="2819400"/>
            <a:ext cx="6324600" cy="2590800"/>
            <a:chOff x="240" y="960"/>
            <a:chExt cx="3984" cy="1632"/>
          </a:xfrm>
        </p:grpSpPr>
        <p:sp>
          <p:nvSpPr>
            <p:cNvPr id="4176" name="Line 80"/>
            <p:cNvSpPr>
              <a:spLocks noChangeShapeType="1"/>
            </p:cNvSpPr>
            <p:nvPr userDrawn="1"/>
          </p:nvSpPr>
          <p:spPr bwMode="auto">
            <a:xfrm>
              <a:off x="240" y="1152"/>
              <a:ext cx="3984" cy="0"/>
            </a:xfrm>
            <a:prstGeom prst="line">
              <a:avLst/>
            </a:prstGeom>
            <a:noFill/>
            <a:ln w="12700">
              <a:solidFill>
                <a:schemeClr val="hlink"/>
              </a:solidFill>
              <a:round/>
              <a:headEnd/>
              <a:tailEnd/>
            </a:ln>
            <a:effectLst/>
          </p:spPr>
          <p:txBody>
            <a:bodyPr wrap="none" anchor="ctr"/>
            <a:lstStyle/>
            <a:p>
              <a:endParaRPr lang="en-US"/>
            </a:p>
          </p:txBody>
        </p:sp>
        <p:sp>
          <p:nvSpPr>
            <p:cNvPr id="4177" name="Line 81"/>
            <p:cNvSpPr>
              <a:spLocks noChangeShapeType="1"/>
            </p:cNvSpPr>
            <p:nvPr userDrawn="1"/>
          </p:nvSpPr>
          <p:spPr bwMode="auto">
            <a:xfrm>
              <a:off x="384" y="960"/>
              <a:ext cx="0" cy="1632"/>
            </a:xfrm>
            <a:prstGeom prst="line">
              <a:avLst/>
            </a:prstGeom>
            <a:noFill/>
            <a:ln w="12700">
              <a:solidFill>
                <a:schemeClr val="hlink"/>
              </a:solidFill>
              <a:round/>
              <a:headEnd/>
              <a:tailEnd/>
            </a:ln>
            <a:effectLst/>
          </p:spPr>
          <p:txBody>
            <a:bodyPr wrap="none" anchor="ctr"/>
            <a:lstStyle/>
            <a:p>
              <a:endParaRPr lang="en-US"/>
            </a:p>
          </p:txBody>
        </p:sp>
        <p:sp>
          <p:nvSpPr>
            <p:cNvPr id="4178" name="Oval 82"/>
            <p:cNvSpPr>
              <a:spLocks noChangeArrowheads="1"/>
            </p:cNvSpPr>
            <p:nvPr userDrawn="1"/>
          </p:nvSpPr>
          <p:spPr bwMode="auto">
            <a:xfrm>
              <a:off x="336" y="1104"/>
              <a:ext cx="96" cy="96"/>
            </a:xfrm>
            <a:prstGeom prst="ellipse">
              <a:avLst/>
            </a:prstGeom>
            <a:noFill/>
            <a:ln w="9525">
              <a:solidFill>
                <a:schemeClr val="hlink"/>
              </a:solidFill>
              <a:round/>
              <a:headEnd/>
              <a:tailEnd/>
            </a:ln>
            <a:effectLst/>
          </p:spPr>
          <p:txBody>
            <a:bodyPr wrap="none" anchor="ctr"/>
            <a:lstStyle/>
            <a:p>
              <a:endParaRPr lang="en-US"/>
            </a:p>
          </p:txBody>
        </p:sp>
      </p:grpSp>
      <p:sp>
        <p:nvSpPr>
          <p:cNvPr id="4179" name="Text Box 83"/>
          <p:cNvSpPr txBox="1">
            <a:spLocks noChangeArrowheads="1"/>
          </p:cNvSpPr>
          <p:nvPr/>
        </p:nvSpPr>
        <p:spPr bwMode="auto">
          <a:xfrm>
            <a:off x="228600" y="6384925"/>
            <a:ext cx="1447800" cy="336550"/>
          </a:xfrm>
          <a:prstGeom prst="rect">
            <a:avLst/>
          </a:prstGeom>
          <a:noFill/>
          <a:ln w="9525">
            <a:noFill/>
            <a:miter lim="800000"/>
            <a:headEnd/>
            <a:tailEnd/>
          </a:ln>
          <a:effectLst/>
        </p:spPr>
        <p:txBody>
          <a:bodyPr anchor="ctr">
            <a:spAutoFit/>
          </a:bodyPr>
          <a:lstStyle/>
          <a:p>
            <a:pPr algn="l">
              <a:spcBef>
                <a:spcPct val="50000"/>
              </a:spcBef>
            </a:pPr>
            <a:r>
              <a:rPr lang="en-US" sz="1600" b="1"/>
              <a:t>AP Biology</a:t>
            </a:r>
            <a:endParaRPr lang="en-US">
              <a:latin typeface="Times" pitchFamily="4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595C7C7-4EF7-4155-BB0A-2560691D6435}" type="slidenum">
              <a:rPr lang="en-US"/>
              <a:pPr/>
              <a:t>‹#›</a:t>
            </a:fld>
            <a:endParaRPr lang="en-US">
              <a:solidFill>
                <a:schemeClr val="hlin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685800"/>
            <a:ext cx="2000250" cy="5105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685800"/>
            <a:ext cx="5848350" cy="5105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0B94559-1540-492A-AFA6-F4FD41660180}" type="slidenum">
              <a:rPr lang="en-US"/>
              <a:pPr/>
              <a:t>‹#›</a:t>
            </a:fld>
            <a:endParaRPr lang="en-US">
              <a:solidFill>
                <a:schemeClr val="hlin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DF0BCE8-E0B3-4A1B-B263-A864B171BAE2}" type="slidenum">
              <a:rPr lang="en-US"/>
              <a:pPr/>
              <a:t>‹#›</a:t>
            </a:fld>
            <a:endParaRPr lang="en-US">
              <a:solidFill>
                <a:schemeClr val="hlin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086864BB-B315-42AA-AEAF-905A7ECFD0B3}" type="slidenum">
              <a:rPr lang="en-US"/>
              <a:pPr/>
              <a:t>‹#›</a:t>
            </a:fld>
            <a:endParaRPr lang="en-US">
              <a:solidFill>
                <a:schemeClr val="hlin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3716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3716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FFE3A82-B368-47F6-9656-B5AC68076BAE}" type="slidenum">
              <a:rPr lang="en-US"/>
              <a:pPr/>
              <a:t>‹#›</a:t>
            </a:fld>
            <a:endParaRPr lang="en-US">
              <a:solidFill>
                <a:schemeClr val="hlin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8CFB4F17-CD75-46F6-9B81-45D8A2124E11}" type="slidenum">
              <a:rPr lang="en-US"/>
              <a:pPr/>
              <a:t>‹#›</a:t>
            </a:fld>
            <a:endParaRPr lang="en-US">
              <a:solidFill>
                <a:schemeClr val="hlin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6776BEE2-C9D2-4909-8A77-EC7E134FA83D}" type="slidenum">
              <a:rPr lang="en-US"/>
              <a:pPr/>
              <a:t>‹#›</a:t>
            </a:fld>
            <a:endParaRPr lang="en-US">
              <a:solidFill>
                <a:schemeClr val="hlink"/>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730B9053-FF7B-46F2-885E-1A24E757DF66}" type="slidenum">
              <a:rPr lang="en-US"/>
              <a:pPr/>
              <a:t>‹#›</a:t>
            </a:fld>
            <a:endParaRPr lang="en-US">
              <a:solidFill>
                <a:schemeClr val="hlin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C3D8ED1-2DEE-4C18-AA75-8FEE50D1739B}" type="slidenum">
              <a:rPr lang="en-US"/>
              <a:pPr/>
              <a:t>‹#›</a:t>
            </a:fld>
            <a:endParaRPr lang="en-US">
              <a:solidFill>
                <a:schemeClr val="hlin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3550E28-8ECF-4765-BA2D-B01EC9EE0D96}" type="slidenum">
              <a:rPr lang="en-US"/>
              <a:pPr/>
              <a:t>‹#›</a:t>
            </a:fld>
            <a:endParaRPr lang="en-US">
              <a:solidFill>
                <a:schemeClr val="hlin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35" name="Rectangle 63"/>
          <p:cNvSpPr>
            <a:spLocks noGrp="1" noChangeArrowheads="1"/>
          </p:cNvSpPr>
          <p:nvPr>
            <p:ph type="title"/>
          </p:nvPr>
        </p:nvSpPr>
        <p:spPr bwMode="auto">
          <a:xfrm>
            <a:off x="609600" y="685800"/>
            <a:ext cx="7772400"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3136" name="Rectangle 64" descr="Rectangle: Click to edit Master text styles&#10;Second level&#10;Third level&#10;Fourth level&#10;Fifth level"/>
          <p:cNvSpPr>
            <a:spLocks noGrp="1" noChangeArrowheads="1"/>
          </p:cNvSpPr>
          <p:nvPr>
            <p:ph type="body" idx="1"/>
          </p:nvPr>
        </p:nvSpPr>
        <p:spPr bwMode="auto">
          <a:xfrm>
            <a:off x="838200" y="1371600"/>
            <a:ext cx="77724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39" name="Rectangle 67"/>
          <p:cNvSpPr>
            <a:spLocks noGrp="1" noChangeArrowheads="1"/>
          </p:cNvSpPr>
          <p:nvPr>
            <p:ph type="sldNum" sz="quarter" idx="4"/>
          </p:nvPr>
        </p:nvSpPr>
        <p:spPr bwMode="auto">
          <a:xfrm>
            <a:off x="3962400" y="6492875"/>
            <a:ext cx="5334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1"/>
            </a:lvl1pPr>
          </a:lstStyle>
          <a:p>
            <a:fld id="{D9ABDA4A-DA84-475F-9BCE-FD329079F860}" type="slidenum">
              <a:rPr lang="en-US"/>
              <a:pPr/>
              <a:t>‹#›</a:t>
            </a:fld>
            <a:endParaRPr lang="en-US">
              <a:solidFill>
                <a:schemeClr val="hlink"/>
              </a:solidFill>
            </a:endParaRPr>
          </a:p>
        </p:txBody>
      </p:sp>
      <p:sp>
        <p:nvSpPr>
          <p:cNvPr id="3147" name="Line 75"/>
          <p:cNvSpPr>
            <a:spLocks noChangeShapeType="1"/>
          </p:cNvSpPr>
          <p:nvPr/>
        </p:nvSpPr>
        <p:spPr bwMode="auto">
          <a:xfrm>
            <a:off x="381000" y="1219200"/>
            <a:ext cx="6324600" cy="0"/>
          </a:xfrm>
          <a:prstGeom prst="line">
            <a:avLst/>
          </a:prstGeom>
          <a:noFill/>
          <a:ln w="12700">
            <a:solidFill>
              <a:schemeClr val="hlink"/>
            </a:solidFill>
            <a:round/>
            <a:headEnd/>
            <a:tailEnd/>
          </a:ln>
          <a:effectLst/>
        </p:spPr>
        <p:txBody>
          <a:bodyPr wrap="none" anchor="ctr"/>
          <a:lstStyle/>
          <a:p>
            <a:endParaRPr lang="en-US"/>
          </a:p>
        </p:txBody>
      </p:sp>
      <p:sp>
        <p:nvSpPr>
          <p:cNvPr id="3148" name="Line 76"/>
          <p:cNvSpPr>
            <a:spLocks noChangeShapeType="1"/>
          </p:cNvSpPr>
          <p:nvPr/>
        </p:nvSpPr>
        <p:spPr bwMode="auto">
          <a:xfrm>
            <a:off x="609600" y="914400"/>
            <a:ext cx="0" cy="2590800"/>
          </a:xfrm>
          <a:prstGeom prst="line">
            <a:avLst/>
          </a:prstGeom>
          <a:noFill/>
          <a:ln w="12700">
            <a:solidFill>
              <a:schemeClr val="hlink"/>
            </a:solidFill>
            <a:round/>
            <a:headEnd/>
            <a:tailEnd/>
          </a:ln>
          <a:effectLst/>
        </p:spPr>
        <p:txBody>
          <a:bodyPr wrap="none" anchor="ctr"/>
          <a:lstStyle/>
          <a:p>
            <a:endParaRPr lang="en-US"/>
          </a:p>
        </p:txBody>
      </p:sp>
      <p:sp>
        <p:nvSpPr>
          <p:cNvPr id="3149" name="Oval 77"/>
          <p:cNvSpPr>
            <a:spLocks noChangeArrowheads="1"/>
          </p:cNvSpPr>
          <p:nvPr/>
        </p:nvSpPr>
        <p:spPr bwMode="auto">
          <a:xfrm>
            <a:off x="533400" y="1143000"/>
            <a:ext cx="152400" cy="152400"/>
          </a:xfrm>
          <a:prstGeom prst="ellipse">
            <a:avLst/>
          </a:prstGeom>
          <a:noFill/>
          <a:ln w="9525">
            <a:solidFill>
              <a:schemeClr val="hlink"/>
            </a:solidFill>
            <a:round/>
            <a:headEnd/>
            <a:tailEnd/>
          </a:ln>
          <a:effectLst/>
        </p:spPr>
        <p:txBody>
          <a:bodyPr wrap="none" anchor="ctr"/>
          <a:lstStyle/>
          <a:p>
            <a:endParaRPr lang="en-US"/>
          </a:p>
        </p:txBody>
      </p:sp>
      <p:sp>
        <p:nvSpPr>
          <p:cNvPr id="3150" name="Rectangle 78"/>
          <p:cNvSpPr>
            <a:spLocks noChangeArrowheads="1"/>
          </p:cNvSpPr>
          <p:nvPr/>
        </p:nvSpPr>
        <p:spPr bwMode="auto">
          <a:xfrm>
            <a:off x="0" y="0"/>
            <a:ext cx="9144000" cy="304800"/>
          </a:xfrm>
          <a:prstGeom prst="rect">
            <a:avLst/>
          </a:prstGeom>
          <a:solidFill>
            <a:srgbClr val="0F116A"/>
          </a:solidFill>
          <a:ln w="9525">
            <a:solidFill>
              <a:schemeClr val="tx1"/>
            </a:solidFill>
            <a:miter lim="800000"/>
            <a:headEnd/>
            <a:tailEnd/>
          </a:ln>
          <a:effectLst/>
        </p:spPr>
        <p:txBody>
          <a:bodyPr wrap="none" anchor="ctr"/>
          <a:lstStyle/>
          <a:p>
            <a:endParaRPr lang="en-US">
              <a:latin typeface="Times" pitchFamily="48" charset="0"/>
            </a:endParaRPr>
          </a:p>
        </p:txBody>
      </p:sp>
      <p:sp>
        <p:nvSpPr>
          <p:cNvPr id="3151" name="Rectangle 79"/>
          <p:cNvSpPr>
            <a:spLocks noChangeArrowheads="1"/>
          </p:cNvSpPr>
          <p:nvPr/>
        </p:nvSpPr>
        <p:spPr bwMode="auto">
          <a:xfrm>
            <a:off x="0" y="228600"/>
            <a:ext cx="9144000" cy="762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153" name="Text Box 81"/>
          <p:cNvSpPr txBox="1">
            <a:spLocks noChangeArrowheads="1"/>
          </p:cNvSpPr>
          <p:nvPr/>
        </p:nvSpPr>
        <p:spPr bwMode="auto">
          <a:xfrm>
            <a:off x="228600" y="6384925"/>
            <a:ext cx="1447800" cy="336550"/>
          </a:xfrm>
          <a:prstGeom prst="rect">
            <a:avLst/>
          </a:prstGeom>
          <a:noFill/>
          <a:ln w="9525">
            <a:noFill/>
            <a:miter lim="800000"/>
            <a:headEnd/>
            <a:tailEnd/>
          </a:ln>
          <a:effectLst/>
        </p:spPr>
        <p:txBody>
          <a:bodyPr anchor="ctr">
            <a:spAutoFit/>
          </a:bodyPr>
          <a:lstStyle/>
          <a:p>
            <a:pPr algn="l">
              <a:spcBef>
                <a:spcPct val="50000"/>
              </a:spcBef>
            </a:pPr>
            <a:r>
              <a:rPr lang="en-US" sz="1600" b="1"/>
              <a:t>AP Biology</a:t>
            </a:r>
            <a:endParaRPr lang="en-US">
              <a:latin typeface="Times" pitchFamily="48" charset="0"/>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fontAlgn="base">
        <a:spcBef>
          <a:spcPct val="0"/>
        </a:spcBef>
        <a:spcAft>
          <a:spcPct val="0"/>
        </a:spcAft>
        <a:defRPr sz="3600" b="1">
          <a:solidFill>
            <a:schemeClr val="tx2"/>
          </a:solidFill>
          <a:latin typeface="+mj-lt"/>
          <a:ea typeface="+mj-ea"/>
          <a:cs typeface="+mj-cs"/>
        </a:defRPr>
      </a:lvl1pPr>
      <a:lvl2pPr algn="l" rtl="0" fontAlgn="base">
        <a:spcBef>
          <a:spcPct val="0"/>
        </a:spcBef>
        <a:spcAft>
          <a:spcPct val="0"/>
        </a:spcAft>
        <a:defRPr sz="3600" b="1">
          <a:solidFill>
            <a:schemeClr val="tx2"/>
          </a:solidFill>
          <a:latin typeface="Arial" charset="0"/>
        </a:defRPr>
      </a:lvl2pPr>
      <a:lvl3pPr algn="l" rtl="0" fontAlgn="base">
        <a:spcBef>
          <a:spcPct val="0"/>
        </a:spcBef>
        <a:spcAft>
          <a:spcPct val="0"/>
        </a:spcAft>
        <a:defRPr sz="3600" b="1">
          <a:solidFill>
            <a:schemeClr val="tx2"/>
          </a:solidFill>
          <a:latin typeface="Arial" charset="0"/>
        </a:defRPr>
      </a:lvl3pPr>
      <a:lvl4pPr algn="l" rtl="0" fontAlgn="base">
        <a:spcBef>
          <a:spcPct val="0"/>
        </a:spcBef>
        <a:spcAft>
          <a:spcPct val="0"/>
        </a:spcAft>
        <a:defRPr sz="3600" b="1">
          <a:solidFill>
            <a:schemeClr val="tx2"/>
          </a:solidFill>
          <a:latin typeface="Arial" charset="0"/>
        </a:defRPr>
      </a:lvl4pPr>
      <a:lvl5pPr algn="l" rtl="0" fontAlgn="base">
        <a:spcBef>
          <a:spcPct val="0"/>
        </a:spcBef>
        <a:spcAft>
          <a:spcPct val="0"/>
        </a:spcAft>
        <a:defRPr sz="3600" b="1">
          <a:solidFill>
            <a:schemeClr val="tx2"/>
          </a:solidFill>
          <a:latin typeface="Arial" charset="0"/>
        </a:defRPr>
      </a:lvl5pPr>
      <a:lvl6pPr marL="457200" algn="l" rtl="0" fontAlgn="base">
        <a:spcBef>
          <a:spcPct val="0"/>
        </a:spcBef>
        <a:spcAft>
          <a:spcPct val="0"/>
        </a:spcAft>
        <a:defRPr sz="3600" b="1">
          <a:solidFill>
            <a:schemeClr val="tx2"/>
          </a:solidFill>
          <a:latin typeface="Arial" charset="0"/>
        </a:defRPr>
      </a:lvl6pPr>
      <a:lvl7pPr marL="914400" algn="l" rtl="0" fontAlgn="base">
        <a:spcBef>
          <a:spcPct val="0"/>
        </a:spcBef>
        <a:spcAft>
          <a:spcPct val="0"/>
        </a:spcAft>
        <a:defRPr sz="3600" b="1">
          <a:solidFill>
            <a:schemeClr val="tx2"/>
          </a:solidFill>
          <a:latin typeface="Arial" charset="0"/>
        </a:defRPr>
      </a:lvl7pPr>
      <a:lvl8pPr marL="1371600" algn="l" rtl="0" fontAlgn="base">
        <a:spcBef>
          <a:spcPct val="0"/>
        </a:spcBef>
        <a:spcAft>
          <a:spcPct val="0"/>
        </a:spcAft>
        <a:defRPr sz="3600" b="1">
          <a:solidFill>
            <a:schemeClr val="tx2"/>
          </a:solidFill>
          <a:latin typeface="Arial" charset="0"/>
        </a:defRPr>
      </a:lvl8pPr>
      <a:lvl9pPr marL="1828800" algn="l" rtl="0" fontAlgn="base">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rgbClr val="0F116A"/>
        </a:buClr>
        <a:buSzPct val="120000"/>
        <a:buFont typeface="Wingdings" pitchFamily="48" charset="2"/>
        <a:buChar char="§"/>
        <a:defRPr sz="3000" b="1">
          <a:solidFill>
            <a:srgbClr val="0F116A"/>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48" charset="2"/>
        <a:buChar char="u"/>
        <a:defRPr sz="2800" b="1">
          <a:solidFill>
            <a:schemeClr val="tx1"/>
          </a:solidFill>
          <a:latin typeface="+mn-lt"/>
        </a:defRPr>
      </a:lvl2pPr>
      <a:lvl3pPr marL="1143000" indent="-228600" algn="l" rtl="0" fontAlgn="base">
        <a:spcBef>
          <a:spcPct val="20000"/>
        </a:spcBef>
        <a:spcAft>
          <a:spcPct val="0"/>
        </a:spcAft>
        <a:buClr>
          <a:schemeClr val="hlink"/>
        </a:buClr>
        <a:buSzPct val="95000"/>
        <a:buFont typeface="Wingdings" pitchFamily="48" charset="2"/>
        <a:buChar char="§"/>
        <a:defRPr sz="2400" b="1">
          <a:solidFill>
            <a:srgbClr val="0F116A"/>
          </a:solidFill>
          <a:latin typeface="+mn-lt"/>
        </a:defRPr>
      </a:lvl3pPr>
      <a:lvl4pPr marL="1600200" indent="-228600" algn="l" rtl="0" fontAlgn="base">
        <a:spcBef>
          <a:spcPct val="20000"/>
        </a:spcBef>
        <a:spcAft>
          <a:spcPct val="0"/>
        </a:spcAft>
        <a:buClr>
          <a:schemeClr val="tx1"/>
        </a:buClr>
        <a:buSzPct val="110000"/>
        <a:buFont typeface="Wingdings" pitchFamily="48" charset="2"/>
        <a:buChar char="w"/>
        <a:defRPr sz="2000" b="1">
          <a:solidFill>
            <a:schemeClr val="tx1"/>
          </a:solidFill>
          <a:latin typeface="+mn-lt"/>
        </a:defRPr>
      </a:lvl4pPr>
      <a:lvl5pPr marL="2057400" indent="-228600" algn="l" rtl="0" fontAlgn="base">
        <a:spcBef>
          <a:spcPct val="20000"/>
        </a:spcBef>
        <a:spcAft>
          <a:spcPct val="0"/>
        </a:spcAft>
        <a:buClr>
          <a:schemeClr val="hlink"/>
        </a:buClr>
        <a:buSzPct val="60000"/>
        <a:buFont typeface="Wingdings" pitchFamily="48" charset="2"/>
        <a:buChar char="n"/>
        <a:defRPr sz="2000" b="1">
          <a:solidFill>
            <a:schemeClr val="tx1"/>
          </a:solidFill>
          <a:latin typeface="+mn-lt"/>
        </a:defRPr>
      </a:lvl5pPr>
      <a:lvl6pPr marL="2514600" indent="-228600" algn="l" rtl="0" fontAlgn="base">
        <a:spcBef>
          <a:spcPct val="20000"/>
        </a:spcBef>
        <a:spcAft>
          <a:spcPct val="0"/>
        </a:spcAft>
        <a:buClr>
          <a:schemeClr val="hlink"/>
        </a:buClr>
        <a:buSzPct val="60000"/>
        <a:buFont typeface="Wingdings" pitchFamily="48" charset="2"/>
        <a:buChar char="n"/>
        <a:defRPr sz="2000" b="1">
          <a:solidFill>
            <a:schemeClr val="tx1"/>
          </a:solidFill>
          <a:latin typeface="+mn-lt"/>
        </a:defRPr>
      </a:lvl6pPr>
      <a:lvl7pPr marL="2971800" indent="-228600" algn="l" rtl="0" fontAlgn="base">
        <a:spcBef>
          <a:spcPct val="20000"/>
        </a:spcBef>
        <a:spcAft>
          <a:spcPct val="0"/>
        </a:spcAft>
        <a:buClr>
          <a:schemeClr val="hlink"/>
        </a:buClr>
        <a:buSzPct val="60000"/>
        <a:buFont typeface="Wingdings" pitchFamily="48" charset="2"/>
        <a:buChar char="n"/>
        <a:defRPr sz="2000" b="1">
          <a:solidFill>
            <a:schemeClr val="tx1"/>
          </a:solidFill>
          <a:latin typeface="+mn-lt"/>
        </a:defRPr>
      </a:lvl7pPr>
      <a:lvl8pPr marL="3429000" indent="-228600" algn="l" rtl="0" fontAlgn="base">
        <a:spcBef>
          <a:spcPct val="20000"/>
        </a:spcBef>
        <a:spcAft>
          <a:spcPct val="0"/>
        </a:spcAft>
        <a:buClr>
          <a:schemeClr val="hlink"/>
        </a:buClr>
        <a:buSzPct val="60000"/>
        <a:buFont typeface="Wingdings" pitchFamily="48" charset="2"/>
        <a:buChar char="n"/>
        <a:defRPr sz="2000" b="1">
          <a:solidFill>
            <a:schemeClr val="tx1"/>
          </a:solidFill>
          <a:latin typeface="+mn-lt"/>
        </a:defRPr>
      </a:lvl8pPr>
      <a:lvl9pPr marL="3886200" indent="-228600" algn="l" rtl="0" fontAlgn="base">
        <a:spcBef>
          <a:spcPct val="20000"/>
        </a:spcBef>
        <a:spcAft>
          <a:spcPct val="0"/>
        </a:spcAft>
        <a:buClr>
          <a:schemeClr val="hlink"/>
        </a:buClr>
        <a:buSzPct val="60000"/>
        <a:buFont typeface="Wingdings" pitchFamily="48" charset="2"/>
        <a:buChar char="n"/>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gif"/><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3" Type="http://schemas.openxmlformats.org/officeDocument/2006/relationships/audio" Target="../media/audio13.bin"/><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wmf"/><Relationship Id="rId4" Type="http://schemas.openxmlformats.org/officeDocument/2006/relationships/audio" Target="../media/audio2.bin"/></Relationships>
</file>

<file path=ppt/slides/_rels/slide11.xml.rels><?xml version="1.0" encoding="UTF-8" standalone="yes"?>
<Relationships xmlns="http://schemas.openxmlformats.org/package/2006/relationships"><Relationship Id="rId3" Type="http://schemas.openxmlformats.org/officeDocument/2006/relationships/audio" Target="../media/audio2.bin"/><Relationship Id="rId7" Type="http://schemas.openxmlformats.org/officeDocument/2006/relationships/image" Target="../media/image14.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wmf"/><Relationship Id="rId5" Type="http://schemas.openxmlformats.org/officeDocument/2006/relationships/image" Target="../media/image13.wmf"/><Relationship Id="rId4" Type="http://schemas.openxmlformats.org/officeDocument/2006/relationships/audio" Target="../media/audio14.bin"/></Relationships>
</file>

<file path=ppt/slides/_rels/slide12.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8.png"/><Relationship Id="rId4" Type="http://schemas.openxmlformats.org/officeDocument/2006/relationships/audio" Target="../media/audio1.bin"/></Relationships>
</file>

<file path=ppt/slides/_rels/slide14.xml.rels><?xml version="1.0" encoding="UTF-8" standalone="yes"?>
<Relationships xmlns="http://schemas.openxmlformats.org/package/2006/relationships"><Relationship Id="rId3" Type="http://schemas.openxmlformats.org/officeDocument/2006/relationships/audio" Target="../media/audio10.bin"/><Relationship Id="rId7" Type="http://schemas.openxmlformats.org/officeDocument/2006/relationships/image" Target="../media/image15.jpeg"/><Relationship Id="rId2" Type="http://schemas.openxmlformats.org/officeDocument/2006/relationships/audio" Target="../media/audio4.bin"/><Relationship Id="rId1" Type="http://schemas.openxmlformats.org/officeDocument/2006/relationships/slideLayout" Target="../slideLayouts/slideLayout2.xml"/><Relationship Id="rId6" Type="http://schemas.openxmlformats.org/officeDocument/2006/relationships/audio" Target="../media/audio2.bin"/><Relationship Id="rId5" Type="http://schemas.openxmlformats.org/officeDocument/2006/relationships/audio" Target="../media/audio7.bin"/><Relationship Id="rId4" Type="http://schemas.openxmlformats.org/officeDocument/2006/relationships/audio" Target="../media/audio15.bin"/></Relationships>
</file>

<file path=ppt/slides/_rels/slide15.xml.rels><?xml version="1.0" encoding="UTF-8" standalone="yes"?>
<Relationships xmlns="http://schemas.openxmlformats.org/package/2006/relationships"><Relationship Id="rId3" Type="http://schemas.openxmlformats.org/officeDocument/2006/relationships/audio" Target="../media/audio7.bin"/><Relationship Id="rId7" Type="http://schemas.openxmlformats.org/officeDocument/2006/relationships/image" Target="../media/image16.jpeg"/><Relationship Id="rId2" Type="http://schemas.openxmlformats.org/officeDocument/2006/relationships/audio" Target="../media/audio15.bin"/><Relationship Id="rId1" Type="http://schemas.openxmlformats.org/officeDocument/2006/relationships/slideLayout" Target="../slideLayouts/slideLayout2.xml"/><Relationship Id="rId6" Type="http://schemas.openxmlformats.org/officeDocument/2006/relationships/audio" Target="../media/audio2.bin"/><Relationship Id="rId5" Type="http://schemas.openxmlformats.org/officeDocument/2006/relationships/audio" Target="../media/audio5.bin"/><Relationship Id="rId4" Type="http://schemas.openxmlformats.org/officeDocument/2006/relationships/audio" Target="../media/audio10.bin"/></Relationships>
</file>

<file path=ppt/slides/_rels/slide1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audio" Target="../media/audio10.bin"/><Relationship Id="rId7" Type="http://schemas.openxmlformats.org/officeDocument/2006/relationships/audio" Target="../media/audio2.bin"/><Relationship Id="rId2" Type="http://schemas.openxmlformats.org/officeDocument/2006/relationships/audio" Target="../media/audio4.bin"/><Relationship Id="rId1" Type="http://schemas.openxmlformats.org/officeDocument/2006/relationships/slideLayout" Target="../slideLayouts/slideLayout2.xml"/><Relationship Id="rId6" Type="http://schemas.openxmlformats.org/officeDocument/2006/relationships/audio" Target="../media/audio5.bin"/><Relationship Id="rId5" Type="http://schemas.openxmlformats.org/officeDocument/2006/relationships/audio" Target="../media/audio7.bin"/><Relationship Id="rId4" Type="http://schemas.openxmlformats.org/officeDocument/2006/relationships/audio" Target="../media/audio15.bin"/></Relationships>
</file>

<file path=ppt/slides/_rels/slide17.xml.rels><?xml version="1.0" encoding="UTF-8" standalone="yes"?>
<Relationships xmlns="http://schemas.openxmlformats.org/package/2006/relationships"><Relationship Id="rId8" Type="http://schemas.openxmlformats.org/officeDocument/2006/relationships/audio" Target="../media/audio10.bin"/><Relationship Id="rId3" Type="http://schemas.openxmlformats.org/officeDocument/2006/relationships/audio" Target="../media/audio4.bin"/><Relationship Id="rId7" Type="http://schemas.openxmlformats.org/officeDocument/2006/relationships/audio" Target="../media/audio14.bin"/><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audio" Target="../media/audio5.bin"/><Relationship Id="rId11" Type="http://schemas.openxmlformats.org/officeDocument/2006/relationships/image" Target="../media/image14.wmf"/><Relationship Id="rId5" Type="http://schemas.openxmlformats.org/officeDocument/2006/relationships/audio" Target="../media/audio2.bin"/><Relationship Id="rId10" Type="http://schemas.openxmlformats.org/officeDocument/2006/relationships/image" Target="../media/image17.wmf"/><Relationship Id="rId4" Type="http://schemas.openxmlformats.org/officeDocument/2006/relationships/audio" Target="../media/audio9.bin"/><Relationship Id="rId9" Type="http://schemas.openxmlformats.org/officeDocument/2006/relationships/audio" Target="../media/audio15.bin"/></Relationships>
</file>

<file path=ppt/slides/_rels/slide18.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audio" Target="../media/audio3.bin"/><Relationship Id="rId2" Type="http://schemas.openxmlformats.org/officeDocument/2006/relationships/audio" Target="../media/audio2.bin"/><Relationship Id="rId1" Type="http://schemas.openxmlformats.org/officeDocument/2006/relationships/slideLayout" Target="../slideLayouts/slideLayout2.xml"/><Relationship Id="rId6" Type="http://schemas.openxmlformats.org/officeDocument/2006/relationships/image" Target="../media/image5.wmf"/><Relationship Id="rId5" Type="http://schemas.openxmlformats.org/officeDocument/2006/relationships/image" Target="../media/image4.jpeg"/><Relationship Id="rId4" Type="http://schemas.openxmlformats.org/officeDocument/2006/relationships/audio" Target="../media/audio4.bin"/></Relationships>
</file>

<file path=ppt/slides/_rels/slide20.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audio" Target="../media/audio4.bin"/><Relationship Id="rId4" Type="http://schemas.openxmlformats.org/officeDocument/2006/relationships/audio" Target="../media/audio10.bin"/></Relationships>
</file>

<file path=ppt/slides/_rels/slide21.xml.rels><?xml version="1.0" encoding="UTF-8" standalone="yes"?>
<Relationships xmlns="http://schemas.openxmlformats.org/package/2006/relationships"><Relationship Id="rId3" Type="http://schemas.openxmlformats.org/officeDocument/2006/relationships/audio" Target="../media/audio14.bin"/><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wmf"/></Relationships>
</file>

<file path=ppt/slides/_rels/slide3.xml.rels><?xml version="1.0" encoding="UTF-8" standalone="yes"?>
<Relationships xmlns="http://schemas.openxmlformats.org/package/2006/relationships"><Relationship Id="rId3" Type="http://schemas.openxmlformats.org/officeDocument/2006/relationships/audio" Target="../media/audio5.bin"/><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audio" Target="../media/audio2.bin"/></Relationships>
</file>

<file path=ppt/slides/_rels/slide4.xml.rels><?xml version="1.0" encoding="UTF-8" standalone="yes"?>
<Relationships xmlns="http://schemas.openxmlformats.org/package/2006/relationships"><Relationship Id="rId8" Type="http://schemas.openxmlformats.org/officeDocument/2006/relationships/audio" Target="../media/audio9.bin"/><Relationship Id="rId3" Type="http://schemas.openxmlformats.org/officeDocument/2006/relationships/audio" Target="../media/audio2.bin"/><Relationship Id="rId7" Type="http://schemas.openxmlformats.org/officeDocument/2006/relationships/audio" Target="../media/audio8.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audio" Target="../media/audio7.bin"/><Relationship Id="rId5" Type="http://schemas.openxmlformats.org/officeDocument/2006/relationships/audio" Target="../media/audio6.bin"/><Relationship Id="rId4" Type="http://schemas.openxmlformats.org/officeDocument/2006/relationships/audio" Target="../media/audio4.bin"/><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audio" Target="../media/audio5.bin"/><Relationship Id="rId3" Type="http://schemas.openxmlformats.org/officeDocument/2006/relationships/audio" Target="../media/audio2.bin"/><Relationship Id="rId7" Type="http://schemas.openxmlformats.org/officeDocument/2006/relationships/audio" Target="../media/audio6.bin"/><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audio" Target="../media/audio4.bin"/><Relationship Id="rId5" Type="http://schemas.openxmlformats.org/officeDocument/2006/relationships/audio" Target="../media/audio11.bin"/><Relationship Id="rId10" Type="http://schemas.openxmlformats.org/officeDocument/2006/relationships/image" Target="../media/image7.wmf"/><Relationship Id="rId4" Type="http://schemas.openxmlformats.org/officeDocument/2006/relationships/audio" Target="../media/audio10.bin"/><Relationship Id="rId9" Type="http://schemas.openxmlformats.org/officeDocument/2006/relationships/audio" Target="../media/audio1.bin"/></Relationships>
</file>

<file path=ppt/slides/_rels/slide6.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audio2.bin"/><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audio" Target="../media/audio7.bin"/><Relationship Id="rId5" Type="http://schemas.openxmlformats.org/officeDocument/2006/relationships/audio" Target="../media/audio6.bin"/><Relationship Id="rId4" Type="http://schemas.openxmlformats.org/officeDocument/2006/relationships/audio" Target="../media/audio5.bin"/></Relationships>
</file>

<file path=ppt/slides/_rels/slide8.xml.rels><?xml version="1.0" encoding="UTF-8" standalone="yes"?>
<Relationships xmlns="http://schemas.openxmlformats.org/package/2006/relationships"><Relationship Id="rId8" Type="http://schemas.openxmlformats.org/officeDocument/2006/relationships/audio" Target="../media/audio2.bin"/><Relationship Id="rId3" Type="http://schemas.openxmlformats.org/officeDocument/2006/relationships/audio" Target="../media/audio5.bin"/><Relationship Id="rId7" Type="http://schemas.openxmlformats.org/officeDocument/2006/relationships/audio" Target="../media/audio8.bin"/><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audio" Target="../media/audio10.bin"/><Relationship Id="rId5" Type="http://schemas.openxmlformats.org/officeDocument/2006/relationships/audio" Target="../media/audio3.bin"/><Relationship Id="rId10" Type="http://schemas.openxmlformats.org/officeDocument/2006/relationships/audio" Target="../media/audio4.bin"/><Relationship Id="rId4" Type="http://schemas.openxmlformats.org/officeDocument/2006/relationships/audio" Target="../media/audio12.bin"/><Relationship Id="rId9" Type="http://schemas.openxmlformats.org/officeDocument/2006/relationships/audio" Target="../media/audio9.bin"/></Relationships>
</file>

<file path=ppt/slides/_rels/slide9.xml.rels><?xml version="1.0" encoding="UTF-8" standalone="yes"?>
<Relationships xmlns="http://schemas.openxmlformats.org/package/2006/relationships"><Relationship Id="rId3" Type="http://schemas.openxmlformats.org/officeDocument/2006/relationships/audio" Target="../media/audio2.bin"/><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wmf"/><Relationship Id="rId5" Type="http://schemas.openxmlformats.org/officeDocument/2006/relationships/audio" Target="../media/audio9.bin"/><Relationship Id="rId4" Type="http://schemas.openxmlformats.org/officeDocument/2006/relationships/audio" Target="../media/audio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9"/>
          <p:cNvSpPr>
            <a:spLocks noGrp="1" noChangeArrowheads="1"/>
          </p:cNvSpPr>
          <p:nvPr>
            <p:ph type="dt" sz="quarter" idx="2"/>
          </p:nvPr>
        </p:nvSpPr>
        <p:spPr>
          <a:ln/>
        </p:spPr>
        <p:txBody>
          <a:bodyPr/>
          <a:lstStyle/>
          <a:p>
            <a:r>
              <a:rPr lang="en-US"/>
              <a:t>2007-2008</a:t>
            </a:r>
            <a:endParaRPr lang="en-US" b="0"/>
          </a:p>
        </p:txBody>
      </p:sp>
      <p:pic>
        <p:nvPicPr>
          <p:cNvPr id="371724" name="Picture 12"/>
          <p:cNvPicPr>
            <a:picLocks noChangeAspect="1" noChangeArrowheads="1"/>
          </p:cNvPicPr>
          <p:nvPr/>
        </p:nvPicPr>
        <p:blipFill>
          <a:blip r:embed="rId4" cstate="print"/>
          <a:srcRect/>
          <a:stretch>
            <a:fillRect/>
          </a:stretch>
        </p:blipFill>
        <p:spPr bwMode="auto">
          <a:xfrm>
            <a:off x="6116638" y="3965575"/>
            <a:ext cx="2898775" cy="2892425"/>
          </a:xfrm>
          <a:prstGeom prst="rect">
            <a:avLst/>
          </a:prstGeom>
          <a:noFill/>
        </p:spPr>
      </p:pic>
      <p:grpSp>
        <p:nvGrpSpPr>
          <p:cNvPr id="371720" name="Group 8"/>
          <p:cNvGrpSpPr>
            <a:grpSpLocks/>
          </p:cNvGrpSpPr>
          <p:nvPr/>
        </p:nvGrpSpPr>
        <p:grpSpPr bwMode="auto">
          <a:xfrm>
            <a:off x="4556125" y="3733800"/>
            <a:ext cx="1539875" cy="1355725"/>
            <a:chOff x="2870" y="2352"/>
            <a:chExt cx="970" cy="854"/>
          </a:xfrm>
        </p:grpSpPr>
        <p:sp>
          <p:nvSpPr>
            <p:cNvPr id="371714" name="AutoShape 2"/>
            <p:cNvSpPr>
              <a:spLocks noChangeArrowheads="1"/>
            </p:cNvSpPr>
            <p:nvPr/>
          </p:nvSpPr>
          <p:spPr bwMode="auto">
            <a:xfrm>
              <a:off x="2880" y="2352"/>
              <a:ext cx="960" cy="672"/>
            </a:xfrm>
            <a:prstGeom prst="cloudCallout">
              <a:avLst>
                <a:gd name="adj1" fmla="val -43750"/>
                <a:gd name="adj2" fmla="val 70000"/>
              </a:avLst>
            </a:prstGeom>
            <a:solidFill>
              <a:schemeClr val="hlink"/>
            </a:solidFill>
            <a:ln w="9525">
              <a:solidFill>
                <a:schemeClr val="tx1"/>
              </a:solidFill>
              <a:round/>
              <a:headEnd/>
              <a:tailEnd/>
            </a:ln>
            <a:effectLst/>
          </p:spPr>
          <p:txBody>
            <a:bodyPr wrap="none" anchor="ctr"/>
            <a:lstStyle/>
            <a:p>
              <a:endParaRPr lang="en-US" sz="1800"/>
            </a:p>
          </p:txBody>
        </p:sp>
        <p:sp>
          <p:nvSpPr>
            <p:cNvPr id="371718" name="Oval 6"/>
            <p:cNvSpPr>
              <a:spLocks noChangeArrowheads="1"/>
            </p:cNvSpPr>
            <p:nvPr/>
          </p:nvSpPr>
          <p:spPr bwMode="auto">
            <a:xfrm>
              <a:off x="2870" y="3045"/>
              <a:ext cx="209" cy="161"/>
            </a:xfrm>
            <a:prstGeom prst="ellipse">
              <a:avLst/>
            </a:prstGeom>
            <a:solidFill>
              <a:schemeClr val="bg1"/>
            </a:solidFill>
            <a:ln w="9525">
              <a:noFill/>
              <a:round/>
              <a:headEnd/>
              <a:tailEnd/>
            </a:ln>
            <a:effectLst/>
          </p:spPr>
          <p:txBody>
            <a:bodyPr wrap="none" anchor="ctr"/>
            <a:lstStyle/>
            <a:p>
              <a:endParaRPr lang="en-US"/>
            </a:p>
          </p:txBody>
        </p:sp>
        <p:sp>
          <p:nvSpPr>
            <p:cNvPr id="371719" name="Oval 7"/>
            <p:cNvSpPr>
              <a:spLocks noChangeArrowheads="1"/>
            </p:cNvSpPr>
            <p:nvPr/>
          </p:nvSpPr>
          <p:spPr bwMode="auto">
            <a:xfrm>
              <a:off x="2952" y="2963"/>
              <a:ext cx="209" cy="194"/>
            </a:xfrm>
            <a:prstGeom prst="ellipse">
              <a:avLst/>
            </a:prstGeom>
            <a:solidFill>
              <a:schemeClr val="bg1"/>
            </a:solidFill>
            <a:ln w="9525">
              <a:noFill/>
              <a:round/>
              <a:headEnd/>
              <a:tailEnd/>
            </a:ln>
            <a:effectLst/>
          </p:spPr>
          <p:txBody>
            <a:bodyPr wrap="none" anchor="ctr"/>
            <a:lstStyle/>
            <a:p>
              <a:endParaRPr lang="en-US"/>
            </a:p>
          </p:txBody>
        </p:sp>
      </p:grpSp>
      <p:sp>
        <p:nvSpPr>
          <p:cNvPr id="371715" name="Rectangle 3"/>
          <p:cNvSpPr>
            <a:spLocks noGrp="1" noChangeArrowheads="1"/>
          </p:cNvSpPr>
          <p:nvPr>
            <p:ph type="ctrTitle"/>
          </p:nvPr>
        </p:nvSpPr>
        <p:spPr>
          <a:xfrm>
            <a:off x="990600" y="2286000"/>
            <a:ext cx="7239000" cy="2209800"/>
          </a:xfrm>
        </p:spPr>
        <p:txBody>
          <a:bodyPr/>
          <a:lstStyle/>
          <a:p>
            <a:r>
              <a:rPr lang="en-US">
                <a:solidFill>
                  <a:srgbClr val="0F116A"/>
                </a:solidFill>
              </a:rPr>
              <a:t>	</a:t>
            </a:r>
            <a:r>
              <a:rPr lang="en-US"/>
              <a:t>Photosynthesis:</a:t>
            </a:r>
            <a:br>
              <a:rPr lang="en-US"/>
            </a:br>
            <a:r>
              <a:rPr lang="en-US"/>
              <a:t>	       The Calvin Cycle</a:t>
            </a:r>
            <a:r>
              <a:rPr lang="en-US">
                <a:solidFill>
                  <a:srgbClr val="0C8F0F"/>
                </a:solidFill>
              </a:rPr>
              <a:t/>
            </a:r>
            <a:br>
              <a:rPr lang="en-US">
                <a:solidFill>
                  <a:srgbClr val="0C8F0F"/>
                </a:solidFill>
              </a:rPr>
            </a:br>
            <a:r>
              <a:rPr lang="en-US">
                <a:solidFill>
                  <a:srgbClr val="0C8F0F"/>
                </a:solidFill>
              </a:rPr>
              <a:t> 		Life</a:t>
            </a:r>
            <a:r>
              <a:rPr lang="en-US"/>
              <a:t> </a:t>
            </a:r>
            <a:r>
              <a:rPr lang="en-US">
                <a:solidFill>
                  <a:srgbClr val="0F116A"/>
                </a:solidFill>
              </a:rPr>
              <a:t>from</a:t>
            </a:r>
            <a:r>
              <a:rPr lang="en-US"/>
              <a:t> </a:t>
            </a:r>
            <a:r>
              <a:rPr lang="en-US">
                <a:solidFill>
                  <a:srgbClr val="CC0000"/>
                </a:solidFill>
              </a:rPr>
              <a:t>Air</a:t>
            </a:r>
          </a:p>
        </p:txBody>
      </p:sp>
      <p:pic>
        <p:nvPicPr>
          <p:cNvPr id="371717" name="Picture 5" descr="plant_grow_w"/>
          <p:cNvPicPr>
            <a:picLocks noChangeAspect="1" noChangeArrowheads="1"/>
          </p:cNvPicPr>
          <p:nvPr/>
        </p:nvPicPr>
        <p:blipFill>
          <a:blip r:embed="rId5" cstate="print"/>
          <a:srcRect/>
          <a:stretch>
            <a:fillRect/>
          </a:stretch>
        </p:blipFill>
        <p:spPr bwMode="auto">
          <a:xfrm>
            <a:off x="609600" y="3810000"/>
            <a:ext cx="1435100" cy="2563813"/>
          </a:xfrm>
          <a:prstGeom prst="rect">
            <a:avLst/>
          </a:prstGeom>
          <a:noFill/>
        </p:spPr>
      </p:pic>
      <p:pic>
        <p:nvPicPr>
          <p:cNvPr id="371721" name="Picture 9" descr="10_02bb"/>
          <p:cNvPicPr>
            <a:picLocks noChangeAspect="1" noChangeArrowheads="1"/>
          </p:cNvPicPr>
          <p:nvPr/>
        </p:nvPicPr>
        <p:blipFill>
          <a:blip r:embed="rId6" cstate="print">
            <a:clrChange>
              <a:clrFrom>
                <a:srgbClr val="FFFFFF"/>
              </a:clrFrom>
              <a:clrTo>
                <a:srgbClr val="FFFFFF">
                  <a:alpha val="0"/>
                </a:srgbClr>
              </a:clrTo>
            </a:clrChange>
          </a:blip>
          <a:srcRect l="13499" t="4500" r="33749" b="55499"/>
          <a:stretch>
            <a:fillRect/>
          </a:stretch>
        </p:blipFill>
        <p:spPr bwMode="auto">
          <a:xfrm>
            <a:off x="5803900" y="555625"/>
            <a:ext cx="3248025" cy="1844675"/>
          </a:xfrm>
          <a:prstGeom prst="rect">
            <a:avLst/>
          </a:prstGeom>
          <a:noFill/>
          <a:ln w="9525">
            <a:noFill/>
            <a:miter lim="800000"/>
            <a:headEnd/>
            <a:tailEnd/>
          </a:ln>
          <a:effectLst/>
        </p:spPr>
      </p:pic>
      <p:sp>
        <p:nvSpPr>
          <p:cNvPr id="371722" name="Rectangle 10"/>
          <p:cNvSpPr>
            <a:spLocks noChangeArrowheads="1"/>
          </p:cNvSpPr>
          <p:nvPr/>
        </p:nvSpPr>
        <p:spPr bwMode="auto">
          <a:xfrm>
            <a:off x="5788025" y="1870075"/>
            <a:ext cx="49213" cy="577850"/>
          </a:xfrm>
          <a:prstGeom prst="rect">
            <a:avLst/>
          </a:prstGeom>
          <a:solidFill>
            <a:schemeClr val="bg1"/>
          </a:solidFill>
          <a:ln w="9525">
            <a:noFill/>
            <a:miter lim="800000"/>
            <a:headEnd/>
            <a:tailEnd/>
          </a:ln>
          <a:effectLst/>
        </p:spPr>
        <p:txBody>
          <a:bodyPr wrap="none" anchor="ctr"/>
          <a:lstStyle/>
          <a:p>
            <a:endParaRPr lang="en-US"/>
          </a:p>
        </p:txBody>
      </p:sp>
      <p:sp>
        <p:nvSpPr>
          <p:cNvPr id="371723" name="Rectangle 11"/>
          <p:cNvSpPr>
            <a:spLocks noChangeArrowheads="1"/>
          </p:cNvSpPr>
          <p:nvPr/>
        </p:nvSpPr>
        <p:spPr bwMode="auto">
          <a:xfrm>
            <a:off x="8888413" y="2328863"/>
            <a:ext cx="58737" cy="207962"/>
          </a:xfrm>
          <a:prstGeom prst="rect">
            <a:avLst/>
          </a:prstGeom>
          <a:solidFill>
            <a:schemeClr val="bg1"/>
          </a:solid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371720"/>
                                        </p:tgtEl>
                                        <p:attrNameLst>
                                          <p:attrName>style.visibility</p:attrName>
                                        </p:attrNameLst>
                                      </p:cBhvr>
                                      <p:to>
                                        <p:strVal val="visible"/>
                                      </p:to>
                                    </p:set>
                                    <p:anim from="(-#ppt_w/2)" to="(#ppt_x)" calcmode="lin" valueType="num">
                                      <p:cBhvr>
                                        <p:cTn id="7" dur="600" fill="hold">
                                          <p:stCondLst>
                                            <p:cond delay="0"/>
                                          </p:stCondLst>
                                        </p:cTn>
                                        <p:tgtEl>
                                          <p:spTgt spid="371720"/>
                                        </p:tgtEl>
                                        <p:attrNameLst>
                                          <p:attrName>ppt_x</p:attrName>
                                        </p:attrNameLst>
                                      </p:cBhvr>
                                    </p:anim>
                                    <p:anim from="0" to="-1.0" calcmode="lin" valueType="num">
                                      <p:cBhvr>
                                        <p:cTn id="8" dur="200" decel="50000" autoRev="1" fill="hold">
                                          <p:stCondLst>
                                            <p:cond delay="600"/>
                                          </p:stCondLst>
                                        </p:cTn>
                                        <p:tgtEl>
                                          <p:spTgt spid="371720"/>
                                        </p:tgtEl>
                                        <p:attrNameLst>
                                          <p:attrName>xshear</p:attrName>
                                        </p:attrNameLst>
                                      </p:cBhvr>
                                    </p:anim>
                                    <p:animScale>
                                      <p:cBhvr>
                                        <p:cTn id="9" dur="200" decel="100000" autoRev="1" fill="hold">
                                          <p:stCondLst>
                                            <p:cond delay="600"/>
                                          </p:stCondLst>
                                        </p:cTn>
                                        <p:tgtEl>
                                          <p:spTgt spid="371720"/>
                                        </p:tgtEl>
                                      </p:cBhvr>
                                      <p:from x="100000" y="100000"/>
                                      <p:to x="80000" y="100000"/>
                                    </p:animScale>
                                    <p:anim by="(#ppt_h/3+#ppt_w*0.1)" calcmode="lin" valueType="num">
                                      <p:cBhvr additive="sum">
                                        <p:cTn id="10" dur="200" decel="100000" autoRev="1" fill="hold">
                                          <p:stCondLst>
                                            <p:cond delay="600"/>
                                          </p:stCondLst>
                                        </p:cTn>
                                        <p:tgtEl>
                                          <p:spTgt spid="371720"/>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ubbl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0149" name="Picture 5"/>
          <p:cNvPicPr>
            <a:picLocks noChangeAspect="1" noChangeArrowheads="1"/>
          </p:cNvPicPr>
          <p:nvPr/>
        </p:nvPicPr>
        <p:blipFill>
          <a:blip r:embed="rId5" cstate="print"/>
          <a:srcRect/>
          <a:stretch>
            <a:fillRect/>
          </a:stretch>
        </p:blipFill>
        <p:spPr bwMode="auto">
          <a:xfrm>
            <a:off x="6365875" y="339725"/>
            <a:ext cx="2690813" cy="3192463"/>
          </a:xfrm>
          <a:prstGeom prst="rect">
            <a:avLst/>
          </a:prstGeom>
          <a:noFill/>
          <a:ln w="9525">
            <a:noFill/>
            <a:miter lim="800000"/>
            <a:headEnd/>
            <a:tailEnd/>
          </a:ln>
          <a:effectLst/>
        </p:spPr>
      </p:pic>
      <p:sp>
        <p:nvSpPr>
          <p:cNvPr id="390146" name="Rectangle 2"/>
          <p:cNvSpPr>
            <a:spLocks noGrp="1" noChangeArrowheads="1"/>
          </p:cNvSpPr>
          <p:nvPr>
            <p:ph type="title"/>
          </p:nvPr>
        </p:nvSpPr>
        <p:spPr/>
        <p:txBody>
          <a:bodyPr/>
          <a:lstStyle/>
          <a:p>
            <a:r>
              <a:rPr lang="en-US"/>
              <a:t>To G3P and Beyond</a:t>
            </a:r>
            <a:r>
              <a:rPr lang="en-US" i="1"/>
              <a:t>!</a:t>
            </a:r>
            <a:endParaRPr lang="en-US"/>
          </a:p>
        </p:txBody>
      </p:sp>
      <p:sp>
        <p:nvSpPr>
          <p:cNvPr id="390147" name="Rectangle 3" descr="Rectangle: Click to edit Master text styles&#10;Second level&#10;Third level&#10;Fourth level&#10;Fifth level"/>
          <p:cNvSpPr>
            <a:spLocks noGrp="1" noChangeArrowheads="1"/>
          </p:cNvSpPr>
          <p:nvPr>
            <p:ph type="body" idx="1"/>
          </p:nvPr>
        </p:nvSpPr>
        <p:spPr>
          <a:xfrm>
            <a:off x="661988" y="1371600"/>
            <a:ext cx="8482012" cy="5257800"/>
          </a:xfrm>
          <a:noFill/>
        </p:spPr>
        <p:txBody>
          <a:bodyPr rIns="0"/>
          <a:lstStyle/>
          <a:p>
            <a:pPr>
              <a:tabLst>
                <a:tab pos="1254125" algn="l"/>
                <a:tab pos="2170113" algn="l"/>
              </a:tabLst>
            </a:pPr>
            <a:r>
              <a:rPr lang="en-US">
                <a:solidFill>
                  <a:srgbClr val="CC0000"/>
                </a:solidFill>
              </a:rPr>
              <a:t>Glyceraldehyde-3-P</a:t>
            </a:r>
            <a:r>
              <a:rPr lang="en-US"/>
              <a:t> </a:t>
            </a:r>
          </a:p>
          <a:p>
            <a:pPr lvl="1">
              <a:tabLst>
                <a:tab pos="1254125" algn="l"/>
                <a:tab pos="2170113" algn="l"/>
              </a:tabLst>
            </a:pPr>
            <a:r>
              <a:rPr lang="en-US"/>
              <a:t>end product of Calvin cycle</a:t>
            </a:r>
          </a:p>
          <a:p>
            <a:pPr lvl="1">
              <a:tabLst>
                <a:tab pos="1254125" algn="l"/>
                <a:tab pos="2170113" algn="l"/>
              </a:tabLst>
            </a:pPr>
            <a:r>
              <a:rPr lang="en-US"/>
              <a:t>energy rich </a:t>
            </a:r>
            <a:r>
              <a:rPr lang="en-US" u="sng">
                <a:solidFill>
                  <a:schemeClr val="tx2"/>
                </a:solidFill>
              </a:rPr>
              <a:t>3 carbon sugar</a:t>
            </a:r>
            <a:endParaRPr lang="en-US"/>
          </a:p>
          <a:p>
            <a:pPr lvl="1">
              <a:tabLst>
                <a:tab pos="1254125" algn="l"/>
                <a:tab pos="2170113" algn="l"/>
              </a:tabLst>
            </a:pPr>
            <a:r>
              <a:rPr lang="en-US"/>
              <a:t>“</a:t>
            </a:r>
            <a:r>
              <a:rPr lang="en-US" u="sng">
                <a:solidFill>
                  <a:srgbClr val="CC0000"/>
                </a:solidFill>
              </a:rPr>
              <a:t>C3 photosynthesis</a:t>
            </a:r>
            <a:r>
              <a:rPr lang="en-US"/>
              <a:t>”</a:t>
            </a:r>
          </a:p>
          <a:p>
            <a:pPr>
              <a:tabLst>
                <a:tab pos="1254125" algn="l"/>
                <a:tab pos="2170113" algn="l"/>
              </a:tabLst>
            </a:pPr>
            <a:r>
              <a:rPr lang="en-US">
                <a:solidFill>
                  <a:srgbClr val="CC0000"/>
                </a:solidFill>
              </a:rPr>
              <a:t>G3P</a:t>
            </a:r>
            <a:r>
              <a:rPr lang="en-US"/>
              <a:t> </a:t>
            </a:r>
            <a:r>
              <a:rPr lang="en-US">
                <a:sym typeface="Symbol" pitchFamily="48" charset="2"/>
              </a:rPr>
              <a:t>is an </a:t>
            </a:r>
            <a:r>
              <a:rPr lang="en-US"/>
              <a:t>important intermediate</a:t>
            </a:r>
          </a:p>
          <a:p>
            <a:pPr>
              <a:buClr>
                <a:schemeClr val="bg1"/>
              </a:buClr>
              <a:tabLst>
                <a:tab pos="1254125" algn="l"/>
                <a:tab pos="2170113" algn="l"/>
              </a:tabLst>
            </a:pPr>
            <a:r>
              <a:rPr lang="en-US">
                <a:solidFill>
                  <a:srgbClr val="CC0000"/>
                </a:solidFill>
              </a:rPr>
              <a:t>G3P</a:t>
            </a:r>
            <a:r>
              <a:rPr lang="en-US"/>
              <a:t> 	</a:t>
            </a:r>
            <a:r>
              <a:rPr lang="en-US">
                <a:sym typeface="Symbol" pitchFamily="48" charset="2"/>
              </a:rPr>
              <a:t> 	glucose   </a:t>
            </a:r>
            <a:r>
              <a:rPr lang="en-US">
                <a:solidFill>
                  <a:schemeClr val="tx2"/>
                </a:solidFill>
                <a:sym typeface="Symbol" pitchFamily="48" charset="2"/>
              </a:rPr>
              <a:t>carbohydrates</a:t>
            </a:r>
            <a:endParaRPr lang="en-US">
              <a:sym typeface="Symbol" pitchFamily="48" charset="2"/>
            </a:endParaRPr>
          </a:p>
          <a:p>
            <a:pPr lvl="1">
              <a:buFontTx/>
              <a:buNone/>
              <a:tabLst>
                <a:tab pos="1254125" algn="l"/>
                <a:tab pos="2170113" algn="l"/>
              </a:tabLst>
            </a:pPr>
            <a:r>
              <a:rPr lang="en-US">
                <a:solidFill>
                  <a:srgbClr val="0F116A"/>
                </a:solidFill>
                <a:sym typeface="Symbol" pitchFamily="48" charset="2"/>
              </a:rPr>
              <a:t>		 	lipids  </a:t>
            </a:r>
            <a:r>
              <a:rPr lang="en-US">
                <a:sym typeface="Symbol" pitchFamily="48" charset="2"/>
              </a:rPr>
              <a:t> </a:t>
            </a:r>
            <a:r>
              <a:rPr lang="en-US" sz="2600">
                <a:solidFill>
                  <a:schemeClr val="tx2"/>
                </a:solidFill>
                <a:sym typeface="Symbol" pitchFamily="48" charset="2"/>
              </a:rPr>
              <a:t>phospholipids,</a:t>
            </a:r>
            <a:r>
              <a:rPr lang="en-US">
                <a:sym typeface="Symbol" pitchFamily="48" charset="2"/>
              </a:rPr>
              <a:t> </a:t>
            </a:r>
            <a:r>
              <a:rPr lang="en-US" sz="2600">
                <a:solidFill>
                  <a:schemeClr val="tx2"/>
                </a:solidFill>
                <a:sym typeface="Symbol" pitchFamily="48" charset="2"/>
              </a:rPr>
              <a:t>fats, waxes</a:t>
            </a:r>
            <a:endParaRPr lang="en-US">
              <a:solidFill>
                <a:srgbClr val="0F116A"/>
              </a:solidFill>
              <a:sym typeface="Symbol" pitchFamily="48" charset="2"/>
            </a:endParaRPr>
          </a:p>
          <a:p>
            <a:pPr lvl="1">
              <a:buFontTx/>
              <a:buNone/>
              <a:tabLst>
                <a:tab pos="1254125" algn="l"/>
                <a:tab pos="2170113" algn="l"/>
              </a:tabLst>
            </a:pPr>
            <a:r>
              <a:rPr lang="en-US">
                <a:solidFill>
                  <a:srgbClr val="0F116A"/>
                </a:solidFill>
                <a:sym typeface="Symbol" pitchFamily="48" charset="2"/>
              </a:rPr>
              <a:t>		 	amino acids  </a:t>
            </a:r>
            <a:r>
              <a:rPr lang="en-US">
                <a:sym typeface="Symbol" pitchFamily="48" charset="2"/>
              </a:rPr>
              <a:t> </a:t>
            </a:r>
            <a:r>
              <a:rPr lang="en-US">
                <a:solidFill>
                  <a:schemeClr val="tx2"/>
                </a:solidFill>
                <a:sym typeface="Symbol" pitchFamily="48" charset="2"/>
              </a:rPr>
              <a:t>proteins</a:t>
            </a:r>
            <a:endParaRPr lang="en-US">
              <a:solidFill>
                <a:srgbClr val="0F116A"/>
              </a:solidFill>
              <a:sym typeface="Symbol" pitchFamily="48" charset="2"/>
            </a:endParaRPr>
          </a:p>
          <a:p>
            <a:pPr lvl="1">
              <a:buFontTx/>
              <a:buNone/>
              <a:tabLst>
                <a:tab pos="1254125" algn="l"/>
                <a:tab pos="2170113" algn="l"/>
              </a:tabLst>
            </a:pPr>
            <a:r>
              <a:rPr lang="en-US">
                <a:solidFill>
                  <a:srgbClr val="0F116A"/>
                </a:solidFill>
                <a:sym typeface="Symbol" pitchFamily="48" charset="2"/>
              </a:rPr>
              <a:t>		 	nucleic acids  </a:t>
            </a:r>
            <a:r>
              <a:rPr lang="en-US">
                <a:sym typeface="Symbol" pitchFamily="48" charset="2"/>
              </a:rPr>
              <a:t> </a:t>
            </a:r>
            <a:r>
              <a:rPr lang="en-US">
                <a:solidFill>
                  <a:schemeClr val="tx2"/>
                </a:solidFill>
                <a:sym typeface="Symbol" pitchFamily="48" charset="2"/>
              </a:rPr>
              <a:t>DNA, RNA</a:t>
            </a:r>
          </a:p>
        </p:txBody>
      </p:sp>
      <p:sp>
        <p:nvSpPr>
          <p:cNvPr id="390150" name="AutoShape 6"/>
          <p:cNvSpPr>
            <a:spLocks noChangeArrowheads="1"/>
          </p:cNvSpPr>
          <p:nvPr/>
        </p:nvSpPr>
        <p:spPr bwMode="auto">
          <a:xfrm flipH="1">
            <a:off x="5299075" y="0"/>
            <a:ext cx="2001838" cy="1174750"/>
          </a:xfrm>
          <a:prstGeom prst="wedgeEllipseCallout">
            <a:avLst>
              <a:gd name="adj1" fmla="val -35727"/>
              <a:gd name="adj2" fmla="val 84324"/>
            </a:avLst>
          </a:prstGeom>
          <a:solidFill>
            <a:srgbClr val="FFEA18"/>
          </a:solidFill>
          <a:ln w="38100">
            <a:solidFill>
              <a:srgbClr val="CC0000"/>
            </a:solidFill>
            <a:miter lim="800000"/>
            <a:headEnd/>
            <a:tailEnd/>
          </a:ln>
          <a:effectLst/>
        </p:spPr>
        <p:txBody>
          <a:bodyPr wrap="none" lIns="0" tIns="0" rIns="0" bIns="0" anchor="ctr"/>
          <a:lstStyle/>
          <a:p>
            <a:r>
              <a:rPr lang="en-US" sz="1800" b="1">
                <a:solidFill>
                  <a:srgbClr val="0F116A"/>
                </a:solidFill>
                <a:latin typeface="Comic Sans MS" pitchFamily="48" charset="0"/>
                <a:ea typeface="Geneva" pitchFamily="48" charset="-128"/>
              </a:rPr>
              <a:t>To G3P</a:t>
            </a:r>
            <a:br>
              <a:rPr lang="en-US" sz="1800" b="1">
                <a:solidFill>
                  <a:srgbClr val="0F116A"/>
                </a:solidFill>
                <a:latin typeface="Comic Sans MS" pitchFamily="48" charset="0"/>
                <a:ea typeface="Geneva" pitchFamily="48" charset="-128"/>
              </a:rPr>
            </a:br>
            <a:r>
              <a:rPr lang="en-US" sz="1800" b="1">
                <a:solidFill>
                  <a:srgbClr val="0F116A"/>
                </a:solidFill>
                <a:latin typeface="Comic Sans MS" pitchFamily="48" charset="0"/>
                <a:ea typeface="Geneva" pitchFamily="48" charset="-128"/>
              </a:rPr>
              <a:t>and beyond</a:t>
            </a:r>
            <a:r>
              <a:rPr lang="en-US" sz="1800" b="1" i="1">
                <a:solidFill>
                  <a:srgbClr val="0F116A"/>
                </a:solidFill>
                <a:latin typeface="Comic Sans MS" pitchFamily="48" charset="0"/>
                <a:ea typeface="Geneva" pitchFamily="48" charset="-128"/>
              </a:rPr>
              <a:t>!</a:t>
            </a:r>
            <a:r>
              <a:rPr lang="en-US" sz="1800" b="1">
                <a:solidFill>
                  <a:srgbClr val="0F116A"/>
                </a:solidFill>
                <a:latin typeface="Comic Sans MS" pitchFamily="48" charset="0"/>
                <a:ea typeface="Geneva" pitchFamily="48" charset="-12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90149"/>
                                        </p:tgtEl>
                                        <p:attrNameLst>
                                          <p:attrName>style.visibility</p:attrName>
                                        </p:attrNameLst>
                                      </p:cBhvr>
                                      <p:to>
                                        <p:strVal val="visible"/>
                                      </p:to>
                                    </p:set>
                                    <p:animEffect transition="in" filter="wipe(right)">
                                      <p:cBhvr>
                                        <p:cTn id="7" dur="500"/>
                                        <p:tgtEl>
                                          <p:spTgt spid="39014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90150"/>
                                        </p:tgtEl>
                                        <p:attrNameLst>
                                          <p:attrName>style.visibility</p:attrName>
                                        </p:attrNameLst>
                                      </p:cBhvr>
                                      <p:to>
                                        <p:strVal val="visible"/>
                                      </p:to>
                                    </p:set>
                                    <p:animEffect transition="in" filter="wipe(right)">
                                      <p:cBhvr>
                                        <p:cTn id="11" dur="500"/>
                                        <p:tgtEl>
                                          <p:spTgt spid="390150"/>
                                        </p:tgtEl>
                                      </p:cBhvr>
                                    </p:animEffect>
                                  </p:childTnLst>
                                  <p:subTnLst>
                                    <p:audio>
                                      <p:cMediaNode>
                                        <p:cTn display="0" masterRel="sameClick">
                                          <p:stCondLst>
                                            <p:cond evt="begin" delay="0">
                                              <p:tn val="9"/>
                                            </p:cond>
                                          </p:stCondLst>
                                          <p:endCondLst>
                                            <p:cond evt="onStopAudio" delay="0">
                                              <p:tgtEl>
                                                <p:sldTgt/>
                                              </p:tgtEl>
                                            </p:cond>
                                          </p:endCondLst>
                                        </p:cTn>
                                        <p:tgtEl>
                                          <p:sndTgt r:embed="rId3" name="Quack"/>
                                        </p:tgtEl>
                                      </p:cMediaNode>
                                    </p:audio>
                                  </p:sub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390147">
                                            <p:txEl>
                                              <p:pRg st="0" end="0"/>
                                            </p:txEl>
                                          </p:spTgt>
                                        </p:tgtEl>
                                        <p:attrNameLst>
                                          <p:attrName>style.visibility</p:attrName>
                                        </p:attrNameLst>
                                      </p:cBhvr>
                                      <p:to>
                                        <p:strVal val="visible"/>
                                      </p:to>
                                    </p:set>
                                    <p:anim calcmode="lin" valueType="num">
                                      <p:cBhvr additive="base">
                                        <p:cTn id="16" dur="500" fill="hold"/>
                                        <p:tgtEl>
                                          <p:spTgt spid="390147">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9014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4"/>
                                            </p:cond>
                                          </p:stCondLst>
                                          <p:endCondLst>
                                            <p:cond evt="onStopAudio" delay="0">
                                              <p:tgtEl>
                                                <p:sldTgt/>
                                              </p:tgtEl>
                                            </p:cond>
                                          </p:endCondLst>
                                        </p:cTn>
                                        <p:tgtEl>
                                          <p:sndTgt r:embed="rId4" name="Whoosh"/>
                                        </p:tgtEl>
                                      </p:cMediaNode>
                                    </p:audio>
                                  </p:sub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390147">
                                            <p:txEl>
                                              <p:pRg st="1" end="1"/>
                                            </p:txEl>
                                          </p:spTgt>
                                        </p:tgtEl>
                                        <p:attrNameLst>
                                          <p:attrName>style.visibility</p:attrName>
                                        </p:attrNameLst>
                                      </p:cBhvr>
                                      <p:to>
                                        <p:strVal val="visible"/>
                                      </p:to>
                                    </p:set>
                                    <p:anim calcmode="lin" valueType="num">
                                      <p:cBhvr additive="base">
                                        <p:cTn id="22" dur="500" fill="hold"/>
                                        <p:tgtEl>
                                          <p:spTgt spid="390147">
                                            <p:txEl>
                                              <p:pRg st="1" end="1"/>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9014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4" name="Whoosh"/>
                                        </p:tgtEl>
                                      </p:cMediaNode>
                                    </p:audio>
                                  </p:sub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90147">
                                            <p:txEl>
                                              <p:pRg st="2" end="2"/>
                                            </p:txEl>
                                          </p:spTgt>
                                        </p:tgtEl>
                                        <p:attrNameLst>
                                          <p:attrName>style.visibility</p:attrName>
                                        </p:attrNameLst>
                                      </p:cBhvr>
                                      <p:to>
                                        <p:strVal val="visible"/>
                                      </p:to>
                                    </p:set>
                                    <p:anim calcmode="lin" valueType="num">
                                      <p:cBhvr additive="base">
                                        <p:cTn id="28" dur="500" fill="hold"/>
                                        <p:tgtEl>
                                          <p:spTgt spid="390147">
                                            <p:txEl>
                                              <p:pRg st="2" end="2"/>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9014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4" name="Whoosh"/>
                                        </p:tgtEl>
                                      </p:cMediaNode>
                                    </p:audio>
                                  </p:sub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390147">
                                            <p:txEl>
                                              <p:pRg st="3" end="3"/>
                                            </p:txEl>
                                          </p:spTgt>
                                        </p:tgtEl>
                                        <p:attrNameLst>
                                          <p:attrName>style.visibility</p:attrName>
                                        </p:attrNameLst>
                                      </p:cBhvr>
                                      <p:to>
                                        <p:strVal val="visible"/>
                                      </p:to>
                                    </p:set>
                                    <p:anim calcmode="lin" valueType="num">
                                      <p:cBhvr additive="base">
                                        <p:cTn id="34" dur="500" fill="hold"/>
                                        <p:tgtEl>
                                          <p:spTgt spid="390147">
                                            <p:txEl>
                                              <p:pRg st="3" end="3"/>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90147">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4" name="Whoosh"/>
                                        </p:tgtEl>
                                      </p:cMediaNode>
                                    </p:audio>
                                  </p:sub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390147">
                                            <p:txEl>
                                              <p:pRg st="4" end="4"/>
                                            </p:txEl>
                                          </p:spTgt>
                                        </p:tgtEl>
                                        <p:attrNameLst>
                                          <p:attrName>style.visibility</p:attrName>
                                        </p:attrNameLst>
                                      </p:cBhvr>
                                      <p:to>
                                        <p:strVal val="visible"/>
                                      </p:to>
                                    </p:set>
                                    <p:anim calcmode="lin" valueType="num">
                                      <p:cBhvr additive="base">
                                        <p:cTn id="40" dur="500" fill="hold"/>
                                        <p:tgtEl>
                                          <p:spTgt spid="390147">
                                            <p:txEl>
                                              <p:pRg st="4" end="4"/>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90147">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4" name="Whoosh"/>
                                        </p:tgtEl>
                                      </p:cMediaNode>
                                    </p:audio>
                                  </p:sub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90147">
                                            <p:txEl>
                                              <p:pRg st="5" end="5"/>
                                            </p:txEl>
                                          </p:spTgt>
                                        </p:tgtEl>
                                        <p:attrNameLst>
                                          <p:attrName>style.visibility</p:attrName>
                                        </p:attrNameLst>
                                      </p:cBhvr>
                                      <p:to>
                                        <p:strVal val="visible"/>
                                      </p:to>
                                    </p:set>
                                    <p:anim calcmode="lin" valueType="num">
                                      <p:cBhvr additive="base">
                                        <p:cTn id="46" dur="500" fill="hold"/>
                                        <p:tgtEl>
                                          <p:spTgt spid="390147">
                                            <p:txEl>
                                              <p:pRg st="5" end="5"/>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90147">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4" name="Whoosh"/>
                                        </p:tgtEl>
                                      </p:cMediaNode>
                                    </p:audio>
                                  </p:sub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90147">
                                            <p:txEl>
                                              <p:pRg st="6" end="6"/>
                                            </p:txEl>
                                          </p:spTgt>
                                        </p:tgtEl>
                                        <p:attrNameLst>
                                          <p:attrName>style.visibility</p:attrName>
                                        </p:attrNameLst>
                                      </p:cBhvr>
                                      <p:to>
                                        <p:strVal val="visible"/>
                                      </p:to>
                                    </p:set>
                                    <p:anim calcmode="lin" valueType="num">
                                      <p:cBhvr additive="base">
                                        <p:cTn id="52" dur="500" fill="hold"/>
                                        <p:tgtEl>
                                          <p:spTgt spid="390147">
                                            <p:txEl>
                                              <p:pRg st="6" end="6"/>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390147">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0"/>
                                            </p:cond>
                                          </p:stCondLst>
                                          <p:endCondLst>
                                            <p:cond evt="onStopAudio" delay="0">
                                              <p:tgtEl>
                                                <p:sldTgt/>
                                              </p:tgtEl>
                                            </p:cond>
                                          </p:endCondLst>
                                        </p:cTn>
                                        <p:tgtEl>
                                          <p:sndTgt r:embed="rId4" name="Whoosh"/>
                                        </p:tgtEl>
                                      </p:cMediaNode>
                                    </p:audio>
                                  </p:sub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390147">
                                            <p:txEl>
                                              <p:pRg st="7" end="7"/>
                                            </p:txEl>
                                          </p:spTgt>
                                        </p:tgtEl>
                                        <p:attrNameLst>
                                          <p:attrName>style.visibility</p:attrName>
                                        </p:attrNameLst>
                                      </p:cBhvr>
                                      <p:to>
                                        <p:strVal val="visible"/>
                                      </p:to>
                                    </p:set>
                                    <p:anim calcmode="lin" valueType="num">
                                      <p:cBhvr additive="base">
                                        <p:cTn id="58" dur="500" fill="hold"/>
                                        <p:tgtEl>
                                          <p:spTgt spid="390147">
                                            <p:txEl>
                                              <p:pRg st="7" end="7"/>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390147">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4" name="Whoosh"/>
                                        </p:tgtEl>
                                      </p:cMediaNode>
                                    </p:audio>
                                  </p:sub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390147">
                                            <p:txEl>
                                              <p:pRg st="8" end="8"/>
                                            </p:txEl>
                                          </p:spTgt>
                                        </p:tgtEl>
                                        <p:attrNameLst>
                                          <p:attrName>style.visibility</p:attrName>
                                        </p:attrNameLst>
                                      </p:cBhvr>
                                      <p:to>
                                        <p:strVal val="visible"/>
                                      </p:to>
                                    </p:set>
                                    <p:anim calcmode="lin" valueType="num">
                                      <p:cBhvr additive="base">
                                        <p:cTn id="64" dur="500" fill="hold"/>
                                        <p:tgtEl>
                                          <p:spTgt spid="390147">
                                            <p:txEl>
                                              <p:pRg st="8" end="8"/>
                                            </p:txEl>
                                          </p:spTgt>
                                        </p:tgtEl>
                                        <p:attrNameLst>
                                          <p:attrName>ppt_x</p:attrName>
                                        </p:attrNameLst>
                                      </p:cBhvr>
                                      <p:tavLst>
                                        <p:tav tm="0">
                                          <p:val>
                                            <p:strVal val="0-#ppt_w/2"/>
                                          </p:val>
                                        </p:tav>
                                        <p:tav tm="100000">
                                          <p:val>
                                            <p:strVal val="#ppt_x"/>
                                          </p:val>
                                        </p:tav>
                                      </p:tavLst>
                                    </p:anim>
                                    <p:anim calcmode="lin" valueType="num">
                                      <p:cBhvr additive="base">
                                        <p:cTn id="65" dur="500" fill="hold"/>
                                        <p:tgtEl>
                                          <p:spTgt spid="390147">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2"/>
                                            </p:cond>
                                          </p:stCondLst>
                                          <p:endCondLst>
                                            <p:cond evt="onStopAudio" delay="0">
                                              <p:tgtEl>
                                                <p:sldTgt/>
                                              </p:tgtEl>
                                            </p:cond>
                                          </p:endCondLst>
                                        </p:cTn>
                                        <p:tgtEl>
                                          <p:sndTgt r:embed="rId4"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7" grpId="0" build="p" autoUpdateAnimBg="0"/>
      <p:bldP spid="39015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7" name="Picture 7"/>
          <p:cNvPicPr>
            <a:picLocks noChangeAspect="1" noChangeArrowheads="1"/>
          </p:cNvPicPr>
          <p:nvPr/>
        </p:nvPicPr>
        <p:blipFill>
          <a:blip r:embed="rId5" cstate="print"/>
          <a:srcRect b="10213"/>
          <a:stretch>
            <a:fillRect/>
          </a:stretch>
        </p:blipFill>
        <p:spPr bwMode="auto">
          <a:xfrm>
            <a:off x="6665913" y="3709988"/>
            <a:ext cx="2478087" cy="3138487"/>
          </a:xfrm>
          <a:prstGeom prst="rect">
            <a:avLst/>
          </a:prstGeom>
          <a:noFill/>
          <a:ln w="9525">
            <a:noFill/>
            <a:miter lim="800000"/>
            <a:headEnd/>
            <a:tailEnd/>
          </a:ln>
          <a:effectLst/>
        </p:spPr>
      </p:pic>
      <p:pic>
        <p:nvPicPr>
          <p:cNvPr id="394244" name="Picture 4"/>
          <p:cNvPicPr>
            <a:picLocks noChangeAspect="1" noChangeArrowheads="1"/>
          </p:cNvPicPr>
          <p:nvPr/>
        </p:nvPicPr>
        <p:blipFill>
          <a:blip r:embed="rId6" cstate="print"/>
          <a:srcRect/>
          <a:stretch>
            <a:fillRect/>
          </a:stretch>
        </p:blipFill>
        <p:spPr bwMode="auto">
          <a:xfrm>
            <a:off x="2406650" y="3965575"/>
            <a:ext cx="2898775" cy="2892425"/>
          </a:xfrm>
          <a:prstGeom prst="rect">
            <a:avLst/>
          </a:prstGeom>
          <a:noFill/>
        </p:spPr>
      </p:pic>
      <p:sp>
        <p:nvSpPr>
          <p:cNvPr id="394242" name="Rectangle 2"/>
          <p:cNvSpPr>
            <a:spLocks noGrp="1" noChangeArrowheads="1"/>
          </p:cNvSpPr>
          <p:nvPr>
            <p:ph type="title"/>
          </p:nvPr>
        </p:nvSpPr>
        <p:spPr/>
        <p:txBody>
          <a:bodyPr/>
          <a:lstStyle/>
          <a:p>
            <a:r>
              <a:rPr lang="en-US"/>
              <a:t>RuBisCo </a:t>
            </a:r>
          </a:p>
        </p:txBody>
      </p:sp>
      <p:sp>
        <p:nvSpPr>
          <p:cNvPr id="394243" name="Rectangle 3" descr="Rectangle: Click to edit Master text styles&#10;Second level&#10;Third level&#10;Fourth level&#10;Fifth level"/>
          <p:cNvSpPr>
            <a:spLocks noGrp="1" noChangeArrowheads="1"/>
          </p:cNvSpPr>
          <p:nvPr>
            <p:ph type="body" idx="1"/>
          </p:nvPr>
        </p:nvSpPr>
        <p:spPr>
          <a:xfrm>
            <a:off x="838200" y="1371600"/>
            <a:ext cx="7772400" cy="3316288"/>
          </a:xfrm>
        </p:spPr>
        <p:txBody>
          <a:bodyPr/>
          <a:lstStyle/>
          <a:p>
            <a:r>
              <a:rPr lang="en-US"/>
              <a:t>Enzyme which </a:t>
            </a:r>
            <a:r>
              <a:rPr lang="en-US" u="sng">
                <a:solidFill>
                  <a:srgbClr val="CC0000"/>
                </a:solidFill>
              </a:rPr>
              <a:t>fixes carbon</a:t>
            </a:r>
            <a:r>
              <a:rPr lang="en-US"/>
              <a:t> from air</a:t>
            </a:r>
          </a:p>
          <a:p>
            <a:pPr lvl="1"/>
            <a:r>
              <a:rPr lang="en-US" u="sng">
                <a:solidFill>
                  <a:srgbClr val="CC0000"/>
                </a:solidFill>
              </a:rPr>
              <a:t>ribulose bisphosphate carboxylase</a:t>
            </a:r>
            <a:r>
              <a:rPr lang="en-US">
                <a:solidFill>
                  <a:schemeClr val="tx2"/>
                </a:solidFill>
              </a:rPr>
              <a:t> </a:t>
            </a:r>
          </a:p>
          <a:p>
            <a:pPr lvl="1"/>
            <a:r>
              <a:rPr lang="en-US"/>
              <a:t>the most important enzyme in the world!</a:t>
            </a:r>
          </a:p>
          <a:p>
            <a:pPr marL="1085850" lvl="2"/>
            <a:r>
              <a:rPr lang="en-US"/>
              <a:t>it makes life out of air!</a:t>
            </a:r>
          </a:p>
          <a:p>
            <a:pPr lvl="1"/>
            <a:r>
              <a:rPr lang="en-US"/>
              <a:t>definitely the most abundant enzyme</a:t>
            </a:r>
          </a:p>
        </p:txBody>
      </p:sp>
      <p:pic>
        <p:nvPicPr>
          <p:cNvPr id="394245" name="Picture 5" descr="penguinL"/>
          <p:cNvPicPr>
            <a:picLocks noChangeAspect="1" noChangeArrowheads="1"/>
          </p:cNvPicPr>
          <p:nvPr/>
        </p:nvPicPr>
        <p:blipFill>
          <a:blip r:embed="rId7" cstate="print"/>
          <a:srcRect/>
          <a:stretch>
            <a:fillRect/>
          </a:stretch>
        </p:blipFill>
        <p:spPr bwMode="auto">
          <a:xfrm flipH="1">
            <a:off x="0" y="5562600"/>
            <a:ext cx="1274763" cy="1295400"/>
          </a:xfrm>
          <a:prstGeom prst="rect">
            <a:avLst/>
          </a:prstGeom>
          <a:noFill/>
        </p:spPr>
      </p:pic>
      <p:sp>
        <p:nvSpPr>
          <p:cNvPr id="394246" name="AutoShape 6"/>
          <p:cNvSpPr>
            <a:spLocks noChangeArrowheads="1"/>
          </p:cNvSpPr>
          <p:nvPr/>
        </p:nvSpPr>
        <p:spPr bwMode="auto">
          <a:xfrm flipH="1">
            <a:off x="582613" y="3905250"/>
            <a:ext cx="2001837" cy="1174750"/>
          </a:xfrm>
          <a:prstGeom prst="wedgeEllipseCallout">
            <a:avLst>
              <a:gd name="adj1" fmla="val 32153"/>
              <a:gd name="adj2" fmla="val 105944"/>
            </a:avLst>
          </a:prstGeom>
          <a:solidFill>
            <a:srgbClr val="FFEA18"/>
          </a:solidFill>
          <a:ln w="38100">
            <a:solidFill>
              <a:srgbClr val="CC0000"/>
            </a:solidFill>
            <a:miter lim="800000"/>
            <a:headEnd/>
            <a:tailEnd/>
          </a:ln>
          <a:effectLst/>
        </p:spPr>
        <p:txBody>
          <a:bodyPr wrap="none" lIns="0" tIns="0" rIns="0" bIns="0" anchor="ctr"/>
          <a:lstStyle/>
          <a:p>
            <a:r>
              <a:rPr lang="en-US" sz="1800" b="1">
                <a:solidFill>
                  <a:srgbClr val="0F116A"/>
                </a:solidFill>
                <a:latin typeface="Comic Sans MS" pitchFamily="48" charset="0"/>
                <a:ea typeface="Geneva" pitchFamily="48" charset="-128"/>
              </a:rPr>
              <a:t>I’m green </a:t>
            </a:r>
            <a:br>
              <a:rPr lang="en-US" sz="1800" b="1">
                <a:solidFill>
                  <a:srgbClr val="0F116A"/>
                </a:solidFill>
                <a:latin typeface="Comic Sans MS" pitchFamily="48" charset="0"/>
                <a:ea typeface="Geneva" pitchFamily="48" charset="-128"/>
              </a:rPr>
            </a:br>
            <a:r>
              <a:rPr lang="en-US" sz="1800" b="1">
                <a:solidFill>
                  <a:srgbClr val="0F116A"/>
                </a:solidFill>
                <a:latin typeface="Comic Sans MS" pitchFamily="48" charset="0"/>
                <a:ea typeface="Geneva" pitchFamily="48" charset="-128"/>
              </a:rPr>
              <a:t>with envy</a:t>
            </a:r>
            <a:r>
              <a:rPr lang="en-US" sz="1800" b="1" i="1">
                <a:solidFill>
                  <a:srgbClr val="0F116A"/>
                </a:solidFill>
                <a:latin typeface="Comic Sans MS" pitchFamily="48" charset="0"/>
                <a:ea typeface="Geneva" pitchFamily="48" charset="-128"/>
              </a:rPr>
              <a:t>!</a:t>
            </a:r>
            <a:r>
              <a:rPr lang="en-US" sz="1800" b="1">
                <a:solidFill>
                  <a:srgbClr val="0F116A"/>
                </a:solidFill>
                <a:latin typeface="Comic Sans MS" pitchFamily="48" charset="0"/>
                <a:ea typeface="Geneva" pitchFamily="48" charset="-128"/>
              </a:rPr>
              <a:t> </a:t>
            </a:r>
          </a:p>
        </p:txBody>
      </p:sp>
      <p:sp>
        <p:nvSpPr>
          <p:cNvPr id="394248" name="AutoShape 8"/>
          <p:cNvSpPr>
            <a:spLocks noChangeArrowheads="1"/>
          </p:cNvSpPr>
          <p:nvPr/>
        </p:nvSpPr>
        <p:spPr bwMode="auto">
          <a:xfrm flipH="1">
            <a:off x="5067300" y="3835400"/>
            <a:ext cx="2001838" cy="1174750"/>
          </a:xfrm>
          <a:prstGeom prst="wedgeEllipseCallout">
            <a:avLst>
              <a:gd name="adj1" fmla="val -70542"/>
              <a:gd name="adj2" fmla="val 5944"/>
            </a:avLst>
          </a:prstGeom>
          <a:solidFill>
            <a:srgbClr val="FFEA18"/>
          </a:solidFill>
          <a:ln w="38100">
            <a:solidFill>
              <a:srgbClr val="CC0000"/>
            </a:solidFill>
            <a:miter lim="800000"/>
            <a:headEnd/>
            <a:tailEnd/>
          </a:ln>
          <a:effectLst/>
        </p:spPr>
        <p:txBody>
          <a:bodyPr wrap="none" lIns="0" tIns="0" rIns="0" bIns="0" anchor="ctr"/>
          <a:lstStyle/>
          <a:p>
            <a:r>
              <a:rPr lang="en-US" sz="1800" b="1">
                <a:solidFill>
                  <a:srgbClr val="0F116A"/>
                </a:solidFill>
                <a:latin typeface="Comic Sans MS" pitchFamily="48" charset="0"/>
                <a:ea typeface="Geneva" pitchFamily="48" charset="-128"/>
              </a:rPr>
              <a:t>It’s not easy </a:t>
            </a:r>
            <a:br>
              <a:rPr lang="en-US" sz="1800" b="1">
                <a:solidFill>
                  <a:srgbClr val="0F116A"/>
                </a:solidFill>
                <a:latin typeface="Comic Sans MS" pitchFamily="48" charset="0"/>
                <a:ea typeface="Geneva" pitchFamily="48" charset="-128"/>
              </a:rPr>
            </a:br>
            <a:r>
              <a:rPr lang="en-US" sz="1800" b="1">
                <a:solidFill>
                  <a:srgbClr val="0F116A"/>
                </a:solidFill>
                <a:latin typeface="Comic Sans MS" pitchFamily="48" charset="0"/>
                <a:ea typeface="Geneva" pitchFamily="48" charset="-128"/>
              </a:rPr>
              <a:t>being green</a:t>
            </a:r>
            <a:r>
              <a:rPr lang="en-US" sz="1800" b="1" i="1">
                <a:solidFill>
                  <a:srgbClr val="0F116A"/>
                </a:solidFill>
                <a:latin typeface="Comic Sans MS" pitchFamily="48" charset="0"/>
                <a:ea typeface="Geneva" pitchFamily="48" charset="-128"/>
              </a:rPr>
              <a:t>!</a:t>
            </a:r>
            <a:r>
              <a:rPr lang="en-US" sz="1800" b="1">
                <a:solidFill>
                  <a:srgbClr val="0F116A"/>
                </a:solidFill>
                <a:latin typeface="Comic Sans MS" pitchFamily="48" charset="0"/>
                <a:ea typeface="Geneva" pitchFamily="48" charset="-12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4243">
                                            <p:txEl>
                                              <p:pRg st="0" end="0"/>
                                            </p:txEl>
                                          </p:spTgt>
                                        </p:tgtEl>
                                        <p:attrNameLst>
                                          <p:attrName>style.visibility</p:attrName>
                                        </p:attrNameLst>
                                      </p:cBhvr>
                                      <p:to>
                                        <p:strVal val="visible"/>
                                      </p:to>
                                    </p:set>
                                    <p:anim calcmode="lin" valueType="num">
                                      <p:cBhvr additive="base">
                                        <p:cTn id="7" dur="500" fill="hold"/>
                                        <p:tgtEl>
                                          <p:spTgt spid="3942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424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4243">
                                            <p:txEl>
                                              <p:pRg st="1" end="1"/>
                                            </p:txEl>
                                          </p:spTgt>
                                        </p:tgtEl>
                                        <p:attrNameLst>
                                          <p:attrName>style.visibility</p:attrName>
                                        </p:attrNameLst>
                                      </p:cBhvr>
                                      <p:to>
                                        <p:strVal val="visible"/>
                                      </p:to>
                                    </p:set>
                                    <p:anim calcmode="lin" valueType="num">
                                      <p:cBhvr additive="base">
                                        <p:cTn id="13" dur="500" fill="hold"/>
                                        <p:tgtEl>
                                          <p:spTgt spid="3942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424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4243">
                                            <p:txEl>
                                              <p:pRg st="2" end="2"/>
                                            </p:txEl>
                                          </p:spTgt>
                                        </p:tgtEl>
                                        <p:attrNameLst>
                                          <p:attrName>style.visibility</p:attrName>
                                        </p:attrNameLst>
                                      </p:cBhvr>
                                      <p:to>
                                        <p:strVal val="visible"/>
                                      </p:to>
                                    </p:set>
                                    <p:anim calcmode="lin" valueType="num">
                                      <p:cBhvr additive="base">
                                        <p:cTn id="19" dur="500" fill="hold"/>
                                        <p:tgtEl>
                                          <p:spTgt spid="3942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424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4243">
                                            <p:txEl>
                                              <p:pRg st="3" end="3"/>
                                            </p:txEl>
                                          </p:spTgt>
                                        </p:tgtEl>
                                        <p:attrNameLst>
                                          <p:attrName>style.visibility</p:attrName>
                                        </p:attrNameLst>
                                      </p:cBhvr>
                                      <p:to>
                                        <p:strVal val="visible"/>
                                      </p:to>
                                    </p:set>
                                    <p:anim calcmode="lin" valueType="num">
                                      <p:cBhvr additive="base">
                                        <p:cTn id="25" dur="500" fill="hold"/>
                                        <p:tgtEl>
                                          <p:spTgt spid="3942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424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4243">
                                            <p:txEl>
                                              <p:pRg st="4" end="4"/>
                                            </p:txEl>
                                          </p:spTgt>
                                        </p:tgtEl>
                                        <p:attrNameLst>
                                          <p:attrName>style.visibility</p:attrName>
                                        </p:attrNameLst>
                                      </p:cBhvr>
                                      <p:to>
                                        <p:strVal val="visible"/>
                                      </p:to>
                                    </p:set>
                                    <p:anim calcmode="lin" valueType="num">
                                      <p:cBhvr additive="base">
                                        <p:cTn id="31" dur="500" fill="hold"/>
                                        <p:tgtEl>
                                          <p:spTgt spid="39424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424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94245"/>
                                        </p:tgtEl>
                                        <p:attrNameLst>
                                          <p:attrName>style.visibility</p:attrName>
                                        </p:attrNameLst>
                                      </p:cBhvr>
                                      <p:to>
                                        <p:strVal val="visible"/>
                                      </p:to>
                                    </p:set>
                                    <p:animEffect transition="in" filter="wipe(down)">
                                      <p:cBhvr>
                                        <p:cTn id="37" dur="500"/>
                                        <p:tgtEl>
                                          <p:spTgt spid="394245"/>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394246"/>
                                        </p:tgtEl>
                                        <p:attrNameLst>
                                          <p:attrName>style.visibility</p:attrName>
                                        </p:attrNameLst>
                                      </p:cBhvr>
                                      <p:to>
                                        <p:strVal val="visible"/>
                                      </p:to>
                                    </p:set>
                                    <p:animEffect transition="in" filter="wipe(down)">
                                      <p:cBhvr>
                                        <p:cTn id="41" dur="500"/>
                                        <p:tgtEl>
                                          <p:spTgt spid="394246"/>
                                        </p:tgtEl>
                                      </p:cBhvr>
                                    </p:animEffect>
                                  </p:childTnLst>
                                  <p:subTnLst>
                                    <p:audio>
                                      <p:cMediaNode>
                                        <p:cTn display="0" masterRel="sameClick">
                                          <p:stCondLst>
                                            <p:cond evt="begin" delay="0">
                                              <p:tn val="39"/>
                                            </p:cond>
                                          </p:stCondLst>
                                          <p:endCondLst>
                                            <p:cond evt="onStopAudio" delay="0">
                                              <p:tgtEl>
                                                <p:sldTgt/>
                                              </p:tgtEl>
                                            </p:cond>
                                          </p:endCondLst>
                                        </p:cTn>
                                        <p:tgtEl>
                                          <p:sndTgt r:embed="rId4" name="Quack"/>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394247"/>
                                        </p:tgtEl>
                                        <p:attrNameLst>
                                          <p:attrName>style.visibility</p:attrName>
                                        </p:attrNameLst>
                                      </p:cBhvr>
                                      <p:to>
                                        <p:strVal val="visible"/>
                                      </p:to>
                                    </p:set>
                                    <p:animEffect transition="in" filter="wipe(right)">
                                      <p:cBhvr>
                                        <p:cTn id="46" dur="500"/>
                                        <p:tgtEl>
                                          <p:spTgt spid="394247"/>
                                        </p:tgtEl>
                                      </p:cBhvr>
                                    </p:animEffect>
                                  </p:childTnLst>
                                </p:cTn>
                              </p:par>
                            </p:childTnLst>
                          </p:cTn>
                        </p:par>
                        <p:par>
                          <p:cTn id="47" fill="hold">
                            <p:stCondLst>
                              <p:cond delay="500"/>
                            </p:stCondLst>
                            <p:childTnLst>
                              <p:par>
                                <p:cTn id="48" presetID="22" presetClass="entr" presetSubtype="2" fill="hold" grpId="0" nodeType="afterEffect">
                                  <p:stCondLst>
                                    <p:cond delay="0"/>
                                  </p:stCondLst>
                                  <p:childTnLst>
                                    <p:set>
                                      <p:cBhvr>
                                        <p:cTn id="49" dur="1" fill="hold">
                                          <p:stCondLst>
                                            <p:cond delay="0"/>
                                          </p:stCondLst>
                                        </p:cTn>
                                        <p:tgtEl>
                                          <p:spTgt spid="394248"/>
                                        </p:tgtEl>
                                        <p:attrNameLst>
                                          <p:attrName>style.visibility</p:attrName>
                                        </p:attrNameLst>
                                      </p:cBhvr>
                                      <p:to>
                                        <p:strVal val="visible"/>
                                      </p:to>
                                    </p:set>
                                    <p:animEffect transition="in" filter="wipe(right)">
                                      <p:cBhvr>
                                        <p:cTn id="50" dur="500"/>
                                        <p:tgtEl>
                                          <p:spTgt spid="394248"/>
                                        </p:tgtEl>
                                      </p:cBhvr>
                                    </p:animEffect>
                                  </p:childTnLst>
                                  <p:subTnLst>
                                    <p:audio>
                                      <p:cMediaNode>
                                        <p:cTn display="0" masterRel="sameClick">
                                          <p:stCondLst>
                                            <p:cond evt="begin" delay="0">
                                              <p:tn val="48"/>
                                            </p:cond>
                                          </p:stCondLst>
                                          <p:endCondLst>
                                            <p:cond evt="onStopAudio" delay="0">
                                              <p:tgtEl>
                                                <p:sldTgt/>
                                              </p:tgtEl>
                                            </p:cond>
                                          </p:endCondLst>
                                        </p:cTn>
                                        <p:tgtEl>
                                          <p:sndTgt r:embed="rId4"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3" grpId="0" build="p" autoUpdateAnimBg="0"/>
      <p:bldP spid="394246" grpId="0" animBg="1" autoUpdateAnimBg="0"/>
      <p:bldP spid="39424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p:txBody>
          <a:bodyPr/>
          <a:lstStyle/>
          <a:p>
            <a:r>
              <a:rPr lang="en-US"/>
              <a:t>Accounting </a:t>
            </a:r>
          </a:p>
        </p:txBody>
      </p:sp>
      <p:sp>
        <p:nvSpPr>
          <p:cNvPr id="396291" name="Rectangle 3" descr="Rectangle: Click to edit Master text styles&#10;Second level&#10;Third level&#10;Fourth level&#10;Fifth level"/>
          <p:cNvSpPr>
            <a:spLocks noGrp="1" noChangeArrowheads="1"/>
          </p:cNvSpPr>
          <p:nvPr>
            <p:ph type="body" idx="1"/>
          </p:nvPr>
        </p:nvSpPr>
        <p:spPr>
          <a:xfrm>
            <a:off x="838200" y="1371600"/>
            <a:ext cx="7772400" cy="5257800"/>
          </a:xfrm>
        </p:spPr>
        <p:txBody>
          <a:bodyPr/>
          <a:lstStyle/>
          <a:p>
            <a:r>
              <a:rPr lang="en-US"/>
              <a:t>The accounting is complicated</a:t>
            </a:r>
          </a:p>
          <a:p>
            <a:pPr lvl="1"/>
            <a:r>
              <a:rPr lang="en-US"/>
              <a:t>3 turns of Calvin cycle = </a:t>
            </a:r>
            <a:r>
              <a:rPr lang="en-US">
                <a:solidFill>
                  <a:srgbClr val="CC0000"/>
                </a:solidFill>
              </a:rPr>
              <a:t>1</a:t>
            </a:r>
            <a:r>
              <a:rPr lang="en-US"/>
              <a:t> </a:t>
            </a:r>
            <a:r>
              <a:rPr lang="en-US">
                <a:solidFill>
                  <a:srgbClr val="CC0000"/>
                </a:solidFill>
              </a:rPr>
              <a:t>G3P</a:t>
            </a:r>
            <a:endParaRPr lang="en-US"/>
          </a:p>
          <a:p>
            <a:pPr lvl="1"/>
            <a:r>
              <a:rPr lang="en-US">
                <a:solidFill>
                  <a:schemeClr val="tx2"/>
                </a:solidFill>
              </a:rPr>
              <a:t>3 CO</a:t>
            </a:r>
            <a:r>
              <a:rPr lang="en-US" baseline="-25000">
                <a:solidFill>
                  <a:schemeClr val="tx2"/>
                </a:solidFill>
              </a:rPr>
              <a:t>2</a:t>
            </a:r>
            <a:r>
              <a:rPr lang="en-US"/>
              <a:t> </a:t>
            </a:r>
            <a:r>
              <a:rPr lang="en-US" sz="3400">
                <a:solidFill>
                  <a:srgbClr val="0F116A"/>
                </a:solidFill>
                <a:sym typeface="Symbol" pitchFamily="48" charset="2"/>
              </a:rPr>
              <a:t> </a:t>
            </a:r>
            <a:r>
              <a:rPr lang="en-US">
                <a:solidFill>
                  <a:srgbClr val="CC0000"/>
                </a:solidFill>
              </a:rPr>
              <a:t>1</a:t>
            </a:r>
            <a:r>
              <a:rPr lang="en-US"/>
              <a:t> </a:t>
            </a:r>
            <a:r>
              <a:rPr lang="en-US">
                <a:solidFill>
                  <a:srgbClr val="CC0000"/>
                </a:solidFill>
              </a:rPr>
              <a:t>G3P </a:t>
            </a:r>
            <a:r>
              <a:rPr lang="en-US">
                <a:solidFill>
                  <a:srgbClr val="0F116A"/>
                </a:solidFill>
              </a:rPr>
              <a:t>(3C)</a:t>
            </a:r>
          </a:p>
          <a:p>
            <a:pPr marL="1771650" lvl="4"/>
            <a:endParaRPr lang="en-US">
              <a:solidFill>
                <a:srgbClr val="CC0000"/>
              </a:solidFill>
            </a:endParaRPr>
          </a:p>
          <a:p>
            <a:pPr lvl="1"/>
            <a:r>
              <a:rPr lang="en-US"/>
              <a:t>6 turns</a:t>
            </a:r>
            <a:r>
              <a:rPr lang="en-US">
                <a:solidFill>
                  <a:srgbClr val="CC0000"/>
                </a:solidFill>
              </a:rPr>
              <a:t> </a:t>
            </a:r>
            <a:r>
              <a:rPr lang="en-US"/>
              <a:t>of Calvin cycle = </a:t>
            </a:r>
            <a:r>
              <a:rPr lang="en-US">
                <a:solidFill>
                  <a:srgbClr val="CC0000"/>
                </a:solidFill>
              </a:rPr>
              <a:t>1</a:t>
            </a:r>
            <a:r>
              <a:rPr lang="en-US"/>
              <a:t> </a:t>
            </a:r>
            <a:r>
              <a:rPr lang="en-US">
                <a:solidFill>
                  <a:srgbClr val="CC0000"/>
                </a:solidFill>
              </a:rPr>
              <a:t>C</a:t>
            </a:r>
            <a:r>
              <a:rPr lang="en-US" baseline="-25000">
                <a:solidFill>
                  <a:srgbClr val="CC0000"/>
                </a:solidFill>
              </a:rPr>
              <a:t>6</a:t>
            </a:r>
            <a:r>
              <a:rPr lang="en-US">
                <a:solidFill>
                  <a:srgbClr val="CC0000"/>
                </a:solidFill>
              </a:rPr>
              <a:t>H</a:t>
            </a:r>
            <a:r>
              <a:rPr lang="en-US" baseline="-25000">
                <a:solidFill>
                  <a:srgbClr val="CC0000"/>
                </a:solidFill>
              </a:rPr>
              <a:t>12</a:t>
            </a:r>
            <a:r>
              <a:rPr lang="en-US">
                <a:solidFill>
                  <a:srgbClr val="CC0000"/>
                </a:solidFill>
              </a:rPr>
              <a:t>O</a:t>
            </a:r>
            <a:r>
              <a:rPr lang="en-US" baseline="-25000">
                <a:solidFill>
                  <a:srgbClr val="CC0000"/>
                </a:solidFill>
              </a:rPr>
              <a:t>6</a:t>
            </a:r>
            <a:r>
              <a:rPr lang="en-US">
                <a:solidFill>
                  <a:srgbClr val="CC0000"/>
                </a:solidFill>
              </a:rPr>
              <a:t> </a:t>
            </a:r>
            <a:r>
              <a:rPr lang="en-US" baseline="-25000">
                <a:solidFill>
                  <a:srgbClr val="CC0000"/>
                </a:solidFill>
              </a:rPr>
              <a:t> </a:t>
            </a:r>
            <a:r>
              <a:rPr lang="en-US">
                <a:solidFill>
                  <a:srgbClr val="0F116A"/>
                </a:solidFill>
              </a:rPr>
              <a:t>(6C)</a:t>
            </a:r>
            <a:endParaRPr lang="en-US" baseline="-25000">
              <a:solidFill>
                <a:srgbClr val="CC0000"/>
              </a:solidFill>
            </a:endParaRPr>
          </a:p>
          <a:p>
            <a:pPr lvl="1"/>
            <a:r>
              <a:rPr lang="en-US">
                <a:solidFill>
                  <a:schemeClr val="tx2"/>
                </a:solidFill>
              </a:rPr>
              <a:t>6 CO</a:t>
            </a:r>
            <a:r>
              <a:rPr lang="en-US" baseline="-25000">
                <a:solidFill>
                  <a:schemeClr val="tx2"/>
                </a:solidFill>
              </a:rPr>
              <a:t>2</a:t>
            </a:r>
            <a:r>
              <a:rPr lang="en-US"/>
              <a:t> </a:t>
            </a:r>
            <a:r>
              <a:rPr lang="en-US" sz="3400">
                <a:solidFill>
                  <a:srgbClr val="0F116A"/>
                </a:solidFill>
                <a:sym typeface="Symbol" pitchFamily="48" charset="2"/>
              </a:rPr>
              <a:t> </a:t>
            </a:r>
            <a:r>
              <a:rPr lang="en-US">
                <a:solidFill>
                  <a:srgbClr val="CC0000"/>
                </a:solidFill>
              </a:rPr>
              <a:t>1</a:t>
            </a:r>
            <a:r>
              <a:rPr lang="en-US"/>
              <a:t> </a:t>
            </a:r>
            <a:r>
              <a:rPr lang="en-US">
                <a:solidFill>
                  <a:srgbClr val="CC0000"/>
                </a:solidFill>
              </a:rPr>
              <a:t>C</a:t>
            </a:r>
            <a:r>
              <a:rPr lang="en-US" baseline="-25000">
                <a:solidFill>
                  <a:srgbClr val="CC0000"/>
                </a:solidFill>
              </a:rPr>
              <a:t>6</a:t>
            </a:r>
            <a:r>
              <a:rPr lang="en-US">
                <a:solidFill>
                  <a:srgbClr val="CC0000"/>
                </a:solidFill>
              </a:rPr>
              <a:t>H</a:t>
            </a:r>
            <a:r>
              <a:rPr lang="en-US" baseline="-25000">
                <a:solidFill>
                  <a:srgbClr val="CC0000"/>
                </a:solidFill>
              </a:rPr>
              <a:t>12</a:t>
            </a:r>
            <a:r>
              <a:rPr lang="en-US">
                <a:solidFill>
                  <a:srgbClr val="CC0000"/>
                </a:solidFill>
              </a:rPr>
              <a:t>O</a:t>
            </a:r>
            <a:r>
              <a:rPr lang="en-US" baseline="-25000">
                <a:solidFill>
                  <a:srgbClr val="CC0000"/>
                </a:solidFill>
              </a:rPr>
              <a:t>6</a:t>
            </a:r>
            <a:r>
              <a:rPr lang="en-US">
                <a:solidFill>
                  <a:srgbClr val="CC0000"/>
                </a:solidFill>
              </a:rPr>
              <a:t> </a:t>
            </a:r>
            <a:r>
              <a:rPr lang="en-US" baseline="-25000">
                <a:solidFill>
                  <a:srgbClr val="CC0000"/>
                </a:solidFill>
              </a:rPr>
              <a:t> </a:t>
            </a:r>
            <a:r>
              <a:rPr lang="en-US">
                <a:solidFill>
                  <a:srgbClr val="0F116A"/>
                </a:solidFill>
              </a:rPr>
              <a:t>(6C)</a:t>
            </a:r>
            <a:endParaRPr lang="en-US" baseline="-25000">
              <a:solidFill>
                <a:srgbClr val="CC0000"/>
              </a:solidFill>
            </a:endParaRPr>
          </a:p>
          <a:p>
            <a:pPr lvl="1"/>
            <a:r>
              <a:rPr lang="en-US" u="sng">
                <a:solidFill>
                  <a:srgbClr val="277320"/>
                </a:solidFill>
              </a:rPr>
              <a:t>18</a:t>
            </a:r>
            <a:r>
              <a:rPr lang="en-US">
                <a:solidFill>
                  <a:srgbClr val="277320"/>
                </a:solidFill>
              </a:rPr>
              <a:t> ATP</a:t>
            </a:r>
            <a:r>
              <a:rPr lang="en-US">
                <a:solidFill>
                  <a:srgbClr val="CC0000"/>
                </a:solidFill>
              </a:rPr>
              <a:t> </a:t>
            </a:r>
            <a:r>
              <a:rPr lang="en-US"/>
              <a:t>+ </a:t>
            </a:r>
            <a:r>
              <a:rPr lang="en-US" u="sng">
                <a:solidFill>
                  <a:srgbClr val="277320"/>
                </a:solidFill>
              </a:rPr>
              <a:t>12</a:t>
            </a:r>
            <a:r>
              <a:rPr lang="en-US">
                <a:solidFill>
                  <a:srgbClr val="277320"/>
                </a:solidFill>
              </a:rPr>
              <a:t> NADPH</a:t>
            </a:r>
            <a:r>
              <a:rPr lang="en-US">
                <a:solidFill>
                  <a:srgbClr val="CC0000"/>
                </a:solidFill>
              </a:rPr>
              <a:t> </a:t>
            </a:r>
            <a:r>
              <a:rPr lang="en-US" sz="3400">
                <a:solidFill>
                  <a:srgbClr val="0F116A"/>
                </a:solidFill>
                <a:sym typeface="Symbol" pitchFamily="48" charset="2"/>
              </a:rPr>
              <a:t> </a:t>
            </a:r>
            <a:r>
              <a:rPr lang="en-US" u="sng">
                <a:solidFill>
                  <a:srgbClr val="CC0000"/>
                </a:solidFill>
              </a:rPr>
              <a:t>1</a:t>
            </a:r>
            <a:r>
              <a:rPr lang="en-US"/>
              <a:t> </a:t>
            </a:r>
            <a:r>
              <a:rPr lang="en-US">
                <a:solidFill>
                  <a:srgbClr val="CC0000"/>
                </a:solidFill>
              </a:rPr>
              <a:t>C</a:t>
            </a:r>
            <a:r>
              <a:rPr lang="en-US" baseline="-25000">
                <a:solidFill>
                  <a:srgbClr val="CC0000"/>
                </a:solidFill>
              </a:rPr>
              <a:t>6</a:t>
            </a:r>
            <a:r>
              <a:rPr lang="en-US">
                <a:solidFill>
                  <a:srgbClr val="CC0000"/>
                </a:solidFill>
              </a:rPr>
              <a:t>H</a:t>
            </a:r>
            <a:r>
              <a:rPr lang="en-US" baseline="-25000">
                <a:solidFill>
                  <a:srgbClr val="CC0000"/>
                </a:solidFill>
              </a:rPr>
              <a:t>12</a:t>
            </a:r>
            <a:r>
              <a:rPr lang="en-US">
                <a:solidFill>
                  <a:srgbClr val="CC0000"/>
                </a:solidFill>
              </a:rPr>
              <a:t>O</a:t>
            </a:r>
            <a:r>
              <a:rPr lang="en-US" baseline="-25000">
                <a:solidFill>
                  <a:srgbClr val="CC0000"/>
                </a:solidFill>
              </a:rPr>
              <a:t>6</a:t>
            </a:r>
          </a:p>
          <a:p>
            <a:pPr lvl="1"/>
            <a:endParaRPr lang="en-US" baseline="-25000">
              <a:solidFill>
                <a:srgbClr val="CC0000"/>
              </a:solidFill>
            </a:endParaRPr>
          </a:p>
          <a:p>
            <a:pPr lvl="1"/>
            <a:r>
              <a:rPr lang="en-US"/>
              <a:t>any</a:t>
            </a:r>
            <a:r>
              <a:rPr lang="en-US">
                <a:solidFill>
                  <a:srgbClr val="CC0000"/>
                </a:solidFill>
              </a:rPr>
              <a:t> </a:t>
            </a:r>
            <a:r>
              <a:rPr lang="en-US">
                <a:solidFill>
                  <a:srgbClr val="277320"/>
                </a:solidFill>
              </a:rPr>
              <a:t>ATP</a:t>
            </a:r>
            <a:r>
              <a:rPr lang="en-US">
                <a:solidFill>
                  <a:srgbClr val="CC0000"/>
                </a:solidFill>
              </a:rPr>
              <a:t> </a:t>
            </a:r>
            <a:r>
              <a:rPr lang="en-US"/>
              <a:t>left over from light reactions will be used elsewhere by the cell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6291">
                                            <p:txEl>
                                              <p:pRg st="0" end="0"/>
                                            </p:txEl>
                                          </p:spTgt>
                                        </p:tgtEl>
                                        <p:attrNameLst>
                                          <p:attrName>style.visibility</p:attrName>
                                        </p:attrNameLst>
                                      </p:cBhvr>
                                      <p:to>
                                        <p:strVal val="visible"/>
                                      </p:to>
                                    </p:set>
                                    <p:anim calcmode="lin" valueType="num">
                                      <p:cBhvr additive="base">
                                        <p:cTn id="7" dur="500" fill="hold"/>
                                        <p:tgtEl>
                                          <p:spTgt spid="3962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9629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96291">
                                            <p:txEl>
                                              <p:pRg st="1" end="1"/>
                                            </p:txEl>
                                          </p:spTgt>
                                        </p:tgtEl>
                                        <p:attrNameLst>
                                          <p:attrName>style.visibility</p:attrName>
                                        </p:attrNameLst>
                                      </p:cBhvr>
                                      <p:to>
                                        <p:strVal val="visible"/>
                                      </p:to>
                                    </p:set>
                                    <p:anim calcmode="lin" valueType="num">
                                      <p:cBhvr additive="base">
                                        <p:cTn id="13" dur="500" fill="hold"/>
                                        <p:tgtEl>
                                          <p:spTgt spid="39629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9629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96291">
                                            <p:txEl>
                                              <p:pRg st="2" end="2"/>
                                            </p:txEl>
                                          </p:spTgt>
                                        </p:tgtEl>
                                        <p:attrNameLst>
                                          <p:attrName>style.visibility</p:attrName>
                                        </p:attrNameLst>
                                      </p:cBhvr>
                                      <p:to>
                                        <p:strVal val="visible"/>
                                      </p:to>
                                    </p:set>
                                    <p:anim calcmode="lin" valueType="num">
                                      <p:cBhvr additive="base">
                                        <p:cTn id="19" dur="500" fill="hold"/>
                                        <p:tgtEl>
                                          <p:spTgt spid="39629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96291">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96291">
                                            <p:txEl>
                                              <p:pRg st="4" end="4"/>
                                            </p:txEl>
                                          </p:spTgt>
                                        </p:tgtEl>
                                        <p:attrNameLst>
                                          <p:attrName>style.visibility</p:attrName>
                                        </p:attrNameLst>
                                      </p:cBhvr>
                                      <p:to>
                                        <p:strVal val="visible"/>
                                      </p:to>
                                    </p:set>
                                    <p:anim calcmode="lin" valueType="num">
                                      <p:cBhvr additive="base">
                                        <p:cTn id="25" dur="500" fill="hold"/>
                                        <p:tgtEl>
                                          <p:spTgt spid="396291">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96291">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96291">
                                            <p:txEl>
                                              <p:pRg st="5" end="5"/>
                                            </p:txEl>
                                          </p:spTgt>
                                        </p:tgtEl>
                                        <p:attrNameLst>
                                          <p:attrName>style.visibility</p:attrName>
                                        </p:attrNameLst>
                                      </p:cBhvr>
                                      <p:to>
                                        <p:strVal val="visible"/>
                                      </p:to>
                                    </p:set>
                                    <p:anim calcmode="lin" valueType="num">
                                      <p:cBhvr additive="base">
                                        <p:cTn id="31" dur="500" fill="hold"/>
                                        <p:tgtEl>
                                          <p:spTgt spid="396291">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96291">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96291">
                                            <p:txEl>
                                              <p:pRg st="6" end="6"/>
                                            </p:txEl>
                                          </p:spTgt>
                                        </p:tgtEl>
                                        <p:attrNameLst>
                                          <p:attrName>style.visibility</p:attrName>
                                        </p:attrNameLst>
                                      </p:cBhvr>
                                      <p:to>
                                        <p:strVal val="visible"/>
                                      </p:to>
                                    </p:set>
                                    <p:anim calcmode="lin" valueType="num">
                                      <p:cBhvr additive="base">
                                        <p:cTn id="37" dur="500" fill="hold"/>
                                        <p:tgtEl>
                                          <p:spTgt spid="396291">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96291">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96291">
                                            <p:txEl>
                                              <p:pRg st="8" end="8"/>
                                            </p:txEl>
                                          </p:spTgt>
                                        </p:tgtEl>
                                        <p:attrNameLst>
                                          <p:attrName>style.visibility</p:attrName>
                                        </p:attrNameLst>
                                      </p:cBhvr>
                                      <p:to>
                                        <p:strVal val="visible"/>
                                      </p:to>
                                    </p:set>
                                    <p:anim calcmode="lin" valueType="num">
                                      <p:cBhvr additive="base">
                                        <p:cTn id="43" dur="500" fill="hold"/>
                                        <p:tgtEl>
                                          <p:spTgt spid="396291">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96291">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1"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0386" name="Picture 2"/>
          <p:cNvPicPr>
            <a:picLocks noChangeAspect="1" noChangeArrowheads="1"/>
          </p:cNvPicPr>
          <p:nvPr/>
        </p:nvPicPr>
        <p:blipFill>
          <a:blip r:embed="rId5" cstate="print"/>
          <a:srcRect b="3445"/>
          <a:stretch>
            <a:fillRect/>
          </a:stretch>
        </p:blipFill>
        <p:spPr bwMode="auto">
          <a:xfrm>
            <a:off x="4610100" y="1289050"/>
            <a:ext cx="4533900" cy="2978150"/>
          </a:xfrm>
          <a:prstGeom prst="rect">
            <a:avLst/>
          </a:prstGeom>
          <a:noFill/>
        </p:spPr>
      </p:pic>
      <p:sp>
        <p:nvSpPr>
          <p:cNvPr id="400387" name="Rectangle 3"/>
          <p:cNvSpPr>
            <a:spLocks noGrp="1" noChangeArrowheads="1"/>
          </p:cNvSpPr>
          <p:nvPr>
            <p:ph type="title"/>
          </p:nvPr>
        </p:nvSpPr>
        <p:spPr/>
        <p:txBody>
          <a:bodyPr/>
          <a:lstStyle/>
          <a:p>
            <a:r>
              <a:rPr lang="en-US"/>
              <a:t>Photosynthesis summary</a:t>
            </a:r>
          </a:p>
        </p:txBody>
      </p:sp>
      <p:sp>
        <p:nvSpPr>
          <p:cNvPr id="400388" name="Rectangle 4" descr="Rectangle: Click to edit Master text styles&#10;Second level&#10;Third level&#10;Fourth level&#10;Fifth level"/>
          <p:cNvSpPr>
            <a:spLocks noGrp="1" noChangeArrowheads="1"/>
          </p:cNvSpPr>
          <p:nvPr>
            <p:ph type="body" idx="1"/>
          </p:nvPr>
        </p:nvSpPr>
        <p:spPr>
          <a:xfrm>
            <a:off x="838200" y="1371600"/>
            <a:ext cx="7772400" cy="5181600"/>
          </a:xfrm>
        </p:spPr>
        <p:txBody>
          <a:bodyPr/>
          <a:lstStyle/>
          <a:p>
            <a:pPr>
              <a:lnSpc>
                <a:spcPct val="90000"/>
              </a:lnSpc>
            </a:pPr>
            <a:r>
              <a:rPr lang="en-US">
                <a:solidFill>
                  <a:srgbClr val="008000"/>
                </a:solidFill>
              </a:rPr>
              <a:t>Light reactions</a:t>
            </a:r>
            <a:endParaRPr lang="en-US"/>
          </a:p>
          <a:p>
            <a:pPr lvl="1">
              <a:lnSpc>
                <a:spcPct val="90000"/>
              </a:lnSpc>
            </a:pPr>
            <a:r>
              <a:rPr lang="en-US"/>
              <a:t>produced </a:t>
            </a:r>
            <a:r>
              <a:rPr lang="en-US">
                <a:solidFill>
                  <a:srgbClr val="CC0000"/>
                </a:solidFill>
              </a:rPr>
              <a:t>ATP</a:t>
            </a:r>
            <a:endParaRPr lang="en-US"/>
          </a:p>
          <a:p>
            <a:pPr lvl="1">
              <a:lnSpc>
                <a:spcPct val="90000"/>
              </a:lnSpc>
            </a:pPr>
            <a:r>
              <a:rPr lang="en-US"/>
              <a:t>produced </a:t>
            </a:r>
            <a:r>
              <a:rPr lang="en-US">
                <a:solidFill>
                  <a:srgbClr val="CC0000"/>
                </a:solidFill>
              </a:rPr>
              <a:t>NADPH</a:t>
            </a:r>
          </a:p>
          <a:p>
            <a:pPr lvl="1">
              <a:lnSpc>
                <a:spcPct val="90000"/>
              </a:lnSpc>
            </a:pPr>
            <a:r>
              <a:rPr lang="en-US"/>
              <a:t>consumed </a:t>
            </a:r>
            <a:r>
              <a:rPr lang="en-US">
                <a:solidFill>
                  <a:schemeClr val="tx2"/>
                </a:solidFill>
              </a:rPr>
              <a:t>H</a:t>
            </a:r>
            <a:r>
              <a:rPr lang="en-US" baseline="-25000">
                <a:solidFill>
                  <a:schemeClr val="tx2"/>
                </a:solidFill>
              </a:rPr>
              <a:t>2</a:t>
            </a:r>
            <a:r>
              <a:rPr lang="en-US">
                <a:solidFill>
                  <a:schemeClr val="tx2"/>
                </a:solidFill>
              </a:rPr>
              <a:t>O</a:t>
            </a:r>
            <a:endParaRPr lang="en-US">
              <a:solidFill>
                <a:srgbClr val="CC0000"/>
              </a:solidFill>
            </a:endParaRPr>
          </a:p>
          <a:p>
            <a:pPr lvl="1">
              <a:lnSpc>
                <a:spcPct val="90000"/>
              </a:lnSpc>
            </a:pPr>
            <a:r>
              <a:rPr lang="en-US"/>
              <a:t>produced </a:t>
            </a:r>
            <a:r>
              <a:rPr lang="en-US">
                <a:solidFill>
                  <a:srgbClr val="CC0000"/>
                </a:solidFill>
              </a:rPr>
              <a:t>O</a:t>
            </a:r>
            <a:r>
              <a:rPr lang="en-US" baseline="-25000">
                <a:solidFill>
                  <a:srgbClr val="CC0000"/>
                </a:solidFill>
              </a:rPr>
              <a:t>2</a:t>
            </a:r>
            <a:r>
              <a:rPr lang="en-US" baseline="-25000">
                <a:solidFill>
                  <a:srgbClr val="0F116A"/>
                </a:solidFill>
              </a:rPr>
              <a:t> </a:t>
            </a:r>
            <a:r>
              <a:rPr lang="en-US"/>
              <a:t>as byproduct</a:t>
            </a:r>
            <a:endParaRPr lang="en-US">
              <a:solidFill>
                <a:srgbClr val="CC0000"/>
              </a:solidFill>
            </a:endParaRPr>
          </a:p>
          <a:p>
            <a:pPr>
              <a:lnSpc>
                <a:spcPct val="90000"/>
              </a:lnSpc>
            </a:pPr>
            <a:r>
              <a:rPr lang="en-US">
                <a:solidFill>
                  <a:srgbClr val="000000"/>
                </a:solidFill>
              </a:rPr>
              <a:t>Calvin cycle</a:t>
            </a:r>
            <a:endParaRPr lang="en-US"/>
          </a:p>
          <a:p>
            <a:pPr lvl="1">
              <a:lnSpc>
                <a:spcPct val="90000"/>
              </a:lnSpc>
            </a:pPr>
            <a:r>
              <a:rPr lang="en-US"/>
              <a:t>consumed </a:t>
            </a:r>
            <a:r>
              <a:rPr lang="en-US">
                <a:solidFill>
                  <a:schemeClr val="tx2"/>
                </a:solidFill>
              </a:rPr>
              <a:t>CO</a:t>
            </a:r>
            <a:r>
              <a:rPr lang="en-US" baseline="-25000">
                <a:solidFill>
                  <a:schemeClr val="tx2"/>
                </a:solidFill>
              </a:rPr>
              <a:t>2</a:t>
            </a:r>
            <a:endParaRPr lang="en-US"/>
          </a:p>
          <a:p>
            <a:pPr lvl="1">
              <a:lnSpc>
                <a:spcPct val="90000"/>
              </a:lnSpc>
            </a:pPr>
            <a:r>
              <a:rPr lang="en-US"/>
              <a:t>produced </a:t>
            </a:r>
            <a:r>
              <a:rPr lang="en-US">
                <a:solidFill>
                  <a:srgbClr val="CC0000"/>
                </a:solidFill>
              </a:rPr>
              <a:t>G3P (sugar)</a:t>
            </a:r>
          </a:p>
          <a:p>
            <a:pPr lvl="1">
              <a:lnSpc>
                <a:spcPct val="90000"/>
              </a:lnSpc>
            </a:pPr>
            <a:r>
              <a:rPr lang="en-US"/>
              <a:t>regenerated </a:t>
            </a:r>
            <a:r>
              <a:rPr lang="en-US">
                <a:solidFill>
                  <a:srgbClr val="E06F00"/>
                </a:solidFill>
              </a:rPr>
              <a:t>ADP</a:t>
            </a:r>
            <a:endParaRPr lang="en-US"/>
          </a:p>
          <a:p>
            <a:pPr lvl="1">
              <a:lnSpc>
                <a:spcPct val="90000"/>
              </a:lnSpc>
            </a:pPr>
            <a:r>
              <a:rPr lang="en-US"/>
              <a:t>regenerated </a:t>
            </a:r>
            <a:r>
              <a:rPr lang="en-US">
                <a:solidFill>
                  <a:srgbClr val="E06F00"/>
                </a:solidFill>
              </a:rPr>
              <a:t>NADP</a:t>
            </a:r>
            <a:endParaRPr lang="en-US">
              <a:solidFill>
                <a:schemeClr val="tx2"/>
              </a:solidFill>
            </a:endParaRPr>
          </a:p>
        </p:txBody>
      </p:sp>
      <p:grpSp>
        <p:nvGrpSpPr>
          <p:cNvPr id="400389" name="Group 5"/>
          <p:cNvGrpSpPr>
            <a:grpSpLocks/>
          </p:cNvGrpSpPr>
          <p:nvPr/>
        </p:nvGrpSpPr>
        <p:grpSpPr bwMode="auto">
          <a:xfrm>
            <a:off x="7162800" y="5105400"/>
            <a:ext cx="1487488" cy="1524000"/>
            <a:chOff x="71" y="3360"/>
            <a:chExt cx="937" cy="960"/>
          </a:xfrm>
        </p:grpSpPr>
        <p:pic>
          <p:nvPicPr>
            <p:cNvPr id="400390" name="Picture 6"/>
            <p:cNvPicPr>
              <a:picLocks noChangeAspect="1" noChangeArrowheads="1"/>
            </p:cNvPicPr>
            <p:nvPr/>
          </p:nvPicPr>
          <p:blipFill>
            <a:blip r:embed="rId6" cstate="print"/>
            <a:srcRect/>
            <a:stretch>
              <a:fillRect/>
            </a:stretch>
          </p:blipFill>
          <p:spPr bwMode="auto">
            <a:xfrm>
              <a:off x="71" y="3360"/>
              <a:ext cx="937" cy="960"/>
            </a:xfrm>
            <a:prstGeom prst="rect">
              <a:avLst/>
            </a:prstGeom>
            <a:noFill/>
            <a:ln w="9525">
              <a:noFill/>
              <a:miter lim="800000"/>
              <a:headEnd/>
              <a:tailEnd/>
            </a:ln>
            <a:effectLst/>
          </p:spPr>
        </p:pic>
        <p:sp>
          <p:nvSpPr>
            <p:cNvPr id="400391" name="Oval 7"/>
            <p:cNvSpPr>
              <a:spLocks noChangeArrowheads="1"/>
            </p:cNvSpPr>
            <p:nvPr/>
          </p:nvSpPr>
          <p:spPr bwMode="auto">
            <a:xfrm>
              <a:off x="155" y="3672"/>
              <a:ext cx="768" cy="336"/>
            </a:xfrm>
            <a:prstGeom prst="ellipse">
              <a:avLst/>
            </a:prstGeom>
            <a:solidFill>
              <a:schemeClr val="bg2">
                <a:alpha val="60001"/>
              </a:schemeClr>
            </a:solidFill>
            <a:ln w="9525">
              <a:noFill/>
              <a:round/>
              <a:headEnd/>
              <a:tailEnd/>
            </a:ln>
            <a:effectLst/>
          </p:spPr>
          <p:txBody>
            <a:bodyPr wrap="none" anchor="ctr"/>
            <a:lstStyle/>
            <a:p>
              <a:endParaRPr lang="en-US"/>
            </a:p>
          </p:txBody>
        </p:sp>
        <p:sp>
          <p:nvSpPr>
            <p:cNvPr id="400392" name="Rectangle 8"/>
            <p:cNvSpPr>
              <a:spLocks noChangeArrowheads="1"/>
            </p:cNvSpPr>
            <p:nvPr/>
          </p:nvSpPr>
          <p:spPr bwMode="auto">
            <a:xfrm>
              <a:off x="164" y="3676"/>
              <a:ext cx="751" cy="327"/>
            </a:xfrm>
            <a:prstGeom prst="rect">
              <a:avLst/>
            </a:prstGeom>
            <a:noFill/>
            <a:ln w="9525">
              <a:noFill/>
              <a:miter lim="800000"/>
              <a:headEnd/>
              <a:tailEnd/>
            </a:ln>
            <a:effectLst/>
          </p:spPr>
          <p:txBody>
            <a:bodyPr wrap="none" anchor="ctr">
              <a:spAutoFit/>
            </a:bodyPr>
            <a:lstStyle/>
            <a:p>
              <a:r>
                <a:rPr lang="en-US" sz="2800" b="1">
                  <a:solidFill>
                    <a:srgbClr val="000000"/>
                  </a:solidFill>
                  <a:ea typeface="ＭＳ Ｐゴシック" pitchFamily="1" charset="-128"/>
                </a:rPr>
                <a:t>NADP</a:t>
              </a:r>
            </a:p>
          </p:txBody>
        </p:sp>
      </p:grpSp>
      <p:grpSp>
        <p:nvGrpSpPr>
          <p:cNvPr id="400393" name="Group 9"/>
          <p:cNvGrpSpPr>
            <a:grpSpLocks/>
          </p:cNvGrpSpPr>
          <p:nvPr/>
        </p:nvGrpSpPr>
        <p:grpSpPr bwMode="auto">
          <a:xfrm>
            <a:off x="5446713" y="5105400"/>
            <a:ext cx="1487487" cy="1524000"/>
            <a:chOff x="71" y="3360"/>
            <a:chExt cx="937" cy="960"/>
          </a:xfrm>
        </p:grpSpPr>
        <p:pic>
          <p:nvPicPr>
            <p:cNvPr id="400394" name="Picture 10"/>
            <p:cNvPicPr>
              <a:picLocks noChangeAspect="1" noChangeArrowheads="1"/>
            </p:cNvPicPr>
            <p:nvPr/>
          </p:nvPicPr>
          <p:blipFill>
            <a:blip r:embed="rId6" cstate="print"/>
            <a:srcRect/>
            <a:stretch>
              <a:fillRect/>
            </a:stretch>
          </p:blipFill>
          <p:spPr bwMode="auto">
            <a:xfrm>
              <a:off x="71" y="3360"/>
              <a:ext cx="937" cy="960"/>
            </a:xfrm>
            <a:prstGeom prst="rect">
              <a:avLst/>
            </a:prstGeom>
            <a:noFill/>
            <a:ln w="9525">
              <a:noFill/>
              <a:miter lim="800000"/>
              <a:headEnd/>
              <a:tailEnd/>
            </a:ln>
            <a:effectLst/>
          </p:spPr>
        </p:pic>
        <p:sp>
          <p:nvSpPr>
            <p:cNvPr id="400395" name="Oval 11"/>
            <p:cNvSpPr>
              <a:spLocks noChangeArrowheads="1"/>
            </p:cNvSpPr>
            <p:nvPr/>
          </p:nvSpPr>
          <p:spPr bwMode="auto">
            <a:xfrm>
              <a:off x="155" y="3672"/>
              <a:ext cx="768" cy="336"/>
            </a:xfrm>
            <a:prstGeom prst="ellipse">
              <a:avLst/>
            </a:prstGeom>
            <a:solidFill>
              <a:schemeClr val="bg2">
                <a:alpha val="60001"/>
              </a:schemeClr>
            </a:solidFill>
            <a:ln w="9525">
              <a:noFill/>
              <a:round/>
              <a:headEnd/>
              <a:tailEnd/>
            </a:ln>
            <a:effectLst/>
          </p:spPr>
          <p:txBody>
            <a:bodyPr wrap="none" anchor="ctr"/>
            <a:lstStyle/>
            <a:p>
              <a:endParaRPr lang="en-US"/>
            </a:p>
          </p:txBody>
        </p:sp>
        <p:sp>
          <p:nvSpPr>
            <p:cNvPr id="400396" name="Rectangle 12"/>
            <p:cNvSpPr>
              <a:spLocks noChangeArrowheads="1"/>
            </p:cNvSpPr>
            <p:nvPr/>
          </p:nvSpPr>
          <p:spPr bwMode="auto">
            <a:xfrm>
              <a:off x="245" y="3676"/>
              <a:ext cx="589" cy="327"/>
            </a:xfrm>
            <a:prstGeom prst="rect">
              <a:avLst/>
            </a:prstGeom>
            <a:noFill/>
            <a:ln w="9525">
              <a:noFill/>
              <a:miter lim="800000"/>
              <a:headEnd/>
              <a:tailEnd/>
            </a:ln>
            <a:effectLst/>
          </p:spPr>
          <p:txBody>
            <a:bodyPr wrap="none" anchor="ctr">
              <a:spAutoFit/>
            </a:bodyPr>
            <a:lstStyle/>
            <a:p>
              <a:r>
                <a:rPr lang="en-US" sz="2800" b="1">
                  <a:solidFill>
                    <a:srgbClr val="000000"/>
                  </a:solidFill>
                  <a:ea typeface="ＭＳ Ｐゴシック" pitchFamily="1" charset="-128"/>
                </a:rPr>
                <a:t>ADP</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0388">
                                            <p:txEl>
                                              <p:pRg st="0" end="0"/>
                                            </p:txEl>
                                          </p:spTgt>
                                        </p:tgtEl>
                                        <p:attrNameLst>
                                          <p:attrName>style.visibility</p:attrName>
                                        </p:attrNameLst>
                                      </p:cBhvr>
                                      <p:to>
                                        <p:strVal val="visible"/>
                                      </p:to>
                                    </p:set>
                                    <p:anim calcmode="lin" valueType="num">
                                      <p:cBhvr additive="base">
                                        <p:cTn id="7" dur="500" fill="hold"/>
                                        <p:tgtEl>
                                          <p:spTgt spid="40038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038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0388">
                                            <p:txEl>
                                              <p:pRg st="1" end="1"/>
                                            </p:txEl>
                                          </p:spTgt>
                                        </p:tgtEl>
                                        <p:attrNameLst>
                                          <p:attrName>style.visibility</p:attrName>
                                        </p:attrNameLst>
                                      </p:cBhvr>
                                      <p:to>
                                        <p:strVal val="visible"/>
                                      </p:to>
                                    </p:set>
                                    <p:anim calcmode="lin" valueType="num">
                                      <p:cBhvr additive="base">
                                        <p:cTn id="13" dur="500" fill="hold"/>
                                        <p:tgtEl>
                                          <p:spTgt spid="40038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038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0388">
                                            <p:txEl>
                                              <p:pRg st="2" end="2"/>
                                            </p:txEl>
                                          </p:spTgt>
                                        </p:tgtEl>
                                        <p:attrNameLst>
                                          <p:attrName>style.visibility</p:attrName>
                                        </p:attrNameLst>
                                      </p:cBhvr>
                                      <p:to>
                                        <p:strVal val="visible"/>
                                      </p:to>
                                    </p:set>
                                    <p:anim calcmode="lin" valueType="num">
                                      <p:cBhvr additive="base">
                                        <p:cTn id="19" dur="500" fill="hold"/>
                                        <p:tgtEl>
                                          <p:spTgt spid="40038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038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00388">
                                            <p:txEl>
                                              <p:pRg st="3" end="3"/>
                                            </p:txEl>
                                          </p:spTgt>
                                        </p:tgtEl>
                                        <p:attrNameLst>
                                          <p:attrName>style.visibility</p:attrName>
                                        </p:attrNameLst>
                                      </p:cBhvr>
                                      <p:to>
                                        <p:strVal val="visible"/>
                                      </p:to>
                                    </p:set>
                                    <p:anim calcmode="lin" valueType="num">
                                      <p:cBhvr additive="base">
                                        <p:cTn id="25" dur="500" fill="hold"/>
                                        <p:tgtEl>
                                          <p:spTgt spid="40038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0038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00388">
                                            <p:txEl>
                                              <p:pRg st="4" end="4"/>
                                            </p:txEl>
                                          </p:spTgt>
                                        </p:tgtEl>
                                        <p:attrNameLst>
                                          <p:attrName>style.visibility</p:attrName>
                                        </p:attrNameLst>
                                      </p:cBhvr>
                                      <p:to>
                                        <p:strVal val="visible"/>
                                      </p:to>
                                    </p:set>
                                    <p:anim calcmode="lin" valueType="num">
                                      <p:cBhvr additive="base">
                                        <p:cTn id="31" dur="500" fill="hold"/>
                                        <p:tgtEl>
                                          <p:spTgt spid="40038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0388">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00388">
                                            <p:txEl>
                                              <p:pRg st="5" end="5"/>
                                            </p:txEl>
                                          </p:spTgt>
                                        </p:tgtEl>
                                        <p:attrNameLst>
                                          <p:attrName>style.visibility</p:attrName>
                                        </p:attrNameLst>
                                      </p:cBhvr>
                                      <p:to>
                                        <p:strVal val="visible"/>
                                      </p:to>
                                    </p:set>
                                    <p:anim calcmode="lin" valueType="num">
                                      <p:cBhvr additive="base">
                                        <p:cTn id="37" dur="500" fill="hold"/>
                                        <p:tgtEl>
                                          <p:spTgt spid="400388">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00388">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00388">
                                            <p:txEl>
                                              <p:pRg st="6" end="6"/>
                                            </p:txEl>
                                          </p:spTgt>
                                        </p:tgtEl>
                                        <p:attrNameLst>
                                          <p:attrName>style.visibility</p:attrName>
                                        </p:attrNameLst>
                                      </p:cBhvr>
                                      <p:to>
                                        <p:strVal val="visible"/>
                                      </p:to>
                                    </p:set>
                                    <p:anim calcmode="lin" valueType="num">
                                      <p:cBhvr additive="base">
                                        <p:cTn id="43" dur="500" fill="hold"/>
                                        <p:tgtEl>
                                          <p:spTgt spid="400388">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00388">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00388">
                                            <p:txEl>
                                              <p:pRg st="7" end="7"/>
                                            </p:txEl>
                                          </p:spTgt>
                                        </p:tgtEl>
                                        <p:attrNameLst>
                                          <p:attrName>style.visibility</p:attrName>
                                        </p:attrNameLst>
                                      </p:cBhvr>
                                      <p:to>
                                        <p:strVal val="visible"/>
                                      </p:to>
                                    </p:set>
                                    <p:anim calcmode="lin" valueType="num">
                                      <p:cBhvr additive="base">
                                        <p:cTn id="49" dur="500" fill="hold"/>
                                        <p:tgtEl>
                                          <p:spTgt spid="400388">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00388">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00388">
                                            <p:txEl>
                                              <p:pRg st="8" end="8"/>
                                            </p:txEl>
                                          </p:spTgt>
                                        </p:tgtEl>
                                        <p:attrNameLst>
                                          <p:attrName>style.visibility</p:attrName>
                                        </p:attrNameLst>
                                      </p:cBhvr>
                                      <p:to>
                                        <p:strVal val="visible"/>
                                      </p:to>
                                    </p:set>
                                    <p:anim calcmode="lin" valueType="num">
                                      <p:cBhvr additive="base">
                                        <p:cTn id="55" dur="500" fill="hold"/>
                                        <p:tgtEl>
                                          <p:spTgt spid="400388">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00388">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Whoosh"/>
                                        </p:tgtEl>
                                      </p:cMediaNode>
                                    </p:audio>
                                  </p:sub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nodeType="clickEffect">
                                  <p:stCondLst>
                                    <p:cond delay="0"/>
                                  </p:stCondLst>
                                  <p:childTnLst>
                                    <p:set>
                                      <p:cBhvr>
                                        <p:cTn id="60" dur="1" fill="hold">
                                          <p:stCondLst>
                                            <p:cond delay="0"/>
                                          </p:stCondLst>
                                        </p:cTn>
                                        <p:tgtEl>
                                          <p:spTgt spid="400393"/>
                                        </p:tgtEl>
                                        <p:attrNameLst>
                                          <p:attrName>style.visibility</p:attrName>
                                        </p:attrNameLst>
                                      </p:cBhvr>
                                      <p:to>
                                        <p:strVal val="visible"/>
                                      </p:to>
                                    </p:set>
                                    <p:anim calcmode="lin" valueType="num">
                                      <p:cBhvr>
                                        <p:cTn id="61" dur="500" fill="hold"/>
                                        <p:tgtEl>
                                          <p:spTgt spid="400393"/>
                                        </p:tgtEl>
                                        <p:attrNameLst>
                                          <p:attrName>ppt_w</p:attrName>
                                        </p:attrNameLst>
                                      </p:cBhvr>
                                      <p:tavLst>
                                        <p:tav tm="0">
                                          <p:val>
                                            <p:fltVal val="0"/>
                                          </p:val>
                                        </p:tav>
                                        <p:tav tm="100000">
                                          <p:val>
                                            <p:strVal val="#ppt_w"/>
                                          </p:val>
                                        </p:tav>
                                      </p:tavLst>
                                    </p:anim>
                                    <p:anim calcmode="lin" valueType="num">
                                      <p:cBhvr>
                                        <p:cTn id="62" dur="500" fill="hold"/>
                                        <p:tgtEl>
                                          <p:spTgt spid="400393"/>
                                        </p:tgtEl>
                                        <p:attrNameLst>
                                          <p:attrName>ppt_h</p:attrName>
                                        </p:attrNameLst>
                                      </p:cBhvr>
                                      <p:tavLst>
                                        <p:tav tm="0">
                                          <p:val>
                                            <p:fltVal val="0"/>
                                          </p:val>
                                        </p:tav>
                                        <p:tav tm="100000">
                                          <p:val>
                                            <p:strVal val="#ppt_h"/>
                                          </p:val>
                                        </p:tav>
                                      </p:tavLst>
                                    </p:anim>
                                    <p:anim calcmode="lin" valueType="num">
                                      <p:cBhvr>
                                        <p:cTn id="63" dur="500" fill="hold"/>
                                        <p:tgtEl>
                                          <p:spTgt spid="400393"/>
                                        </p:tgtEl>
                                        <p:attrNameLst>
                                          <p:attrName>style.rotation</p:attrName>
                                        </p:attrNameLst>
                                      </p:cBhvr>
                                      <p:tavLst>
                                        <p:tav tm="0">
                                          <p:val>
                                            <p:fltVal val="360"/>
                                          </p:val>
                                        </p:tav>
                                        <p:tav tm="100000">
                                          <p:val>
                                            <p:fltVal val="0"/>
                                          </p:val>
                                        </p:tav>
                                      </p:tavLst>
                                    </p:anim>
                                    <p:animEffect transition="in" filter="fade">
                                      <p:cBhvr>
                                        <p:cTn id="64" dur="500"/>
                                        <p:tgtEl>
                                          <p:spTgt spid="400393"/>
                                        </p:tgtEl>
                                      </p:cBhvr>
                                    </p:animEffect>
                                  </p:childTnLst>
                                  <p:subTnLst>
                                    <p:audio>
                                      <p:cMediaNode>
                                        <p:cTn display="0" masterRel="sameClick">
                                          <p:stCondLst>
                                            <p:cond evt="begin" delay="0">
                                              <p:tn val="59"/>
                                            </p:cond>
                                          </p:stCondLst>
                                          <p:endCondLst>
                                            <p:cond evt="onStopAudio" delay="0">
                                              <p:tgtEl>
                                                <p:sldTgt/>
                                              </p:tgtEl>
                                            </p:cond>
                                          </p:endCondLst>
                                        </p:cTn>
                                        <p:tgtEl>
                                          <p:sndTgt r:embed="rId4" name="Bubbles"/>
                                        </p:tgtEl>
                                      </p:cMediaNode>
                                    </p:audio>
                                  </p:sub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400388">
                                            <p:txEl>
                                              <p:pRg st="9" end="9"/>
                                            </p:txEl>
                                          </p:spTgt>
                                        </p:tgtEl>
                                        <p:attrNameLst>
                                          <p:attrName>style.visibility</p:attrName>
                                        </p:attrNameLst>
                                      </p:cBhvr>
                                      <p:to>
                                        <p:strVal val="visible"/>
                                      </p:to>
                                    </p:set>
                                    <p:anim calcmode="lin" valueType="num">
                                      <p:cBhvr additive="base">
                                        <p:cTn id="69" dur="500" fill="hold"/>
                                        <p:tgtEl>
                                          <p:spTgt spid="400388">
                                            <p:txEl>
                                              <p:pRg st="9" end="9"/>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400388">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3" name="Whoosh"/>
                                        </p:tgtEl>
                                      </p:cMediaNode>
                                    </p:audio>
                                  </p:sub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400389"/>
                                        </p:tgtEl>
                                        <p:attrNameLst>
                                          <p:attrName>style.visibility</p:attrName>
                                        </p:attrNameLst>
                                      </p:cBhvr>
                                      <p:to>
                                        <p:strVal val="visible"/>
                                      </p:to>
                                    </p:set>
                                    <p:anim calcmode="lin" valueType="num">
                                      <p:cBhvr>
                                        <p:cTn id="75" dur="500" fill="hold"/>
                                        <p:tgtEl>
                                          <p:spTgt spid="400389"/>
                                        </p:tgtEl>
                                        <p:attrNameLst>
                                          <p:attrName>ppt_w</p:attrName>
                                        </p:attrNameLst>
                                      </p:cBhvr>
                                      <p:tavLst>
                                        <p:tav tm="0">
                                          <p:val>
                                            <p:fltVal val="0"/>
                                          </p:val>
                                        </p:tav>
                                        <p:tav tm="100000">
                                          <p:val>
                                            <p:strVal val="#ppt_w"/>
                                          </p:val>
                                        </p:tav>
                                      </p:tavLst>
                                    </p:anim>
                                    <p:anim calcmode="lin" valueType="num">
                                      <p:cBhvr>
                                        <p:cTn id="76" dur="500" fill="hold"/>
                                        <p:tgtEl>
                                          <p:spTgt spid="400389"/>
                                        </p:tgtEl>
                                        <p:attrNameLst>
                                          <p:attrName>ppt_h</p:attrName>
                                        </p:attrNameLst>
                                      </p:cBhvr>
                                      <p:tavLst>
                                        <p:tav tm="0">
                                          <p:val>
                                            <p:fltVal val="0"/>
                                          </p:val>
                                        </p:tav>
                                        <p:tav tm="100000">
                                          <p:val>
                                            <p:strVal val="#ppt_h"/>
                                          </p:val>
                                        </p:tav>
                                      </p:tavLst>
                                    </p:anim>
                                    <p:anim calcmode="lin" valueType="num">
                                      <p:cBhvr>
                                        <p:cTn id="77" dur="500" fill="hold"/>
                                        <p:tgtEl>
                                          <p:spTgt spid="400389"/>
                                        </p:tgtEl>
                                        <p:attrNameLst>
                                          <p:attrName>style.rotation</p:attrName>
                                        </p:attrNameLst>
                                      </p:cBhvr>
                                      <p:tavLst>
                                        <p:tav tm="0">
                                          <p:val>
                                            <p:fltVal val="360"/>
                                          </p:val>
                                        </p:tav>
                                        <p:tav tm="100000">
                                          <p:val>
                                            <p:fltVal val="0"/>
                                          </p:val>
                                        </p:tav>
                                      </p:tavLst>
                                    </p:anim>
                                    <p:animEffect transition="in" filter="fade">
                                      <p:cBhvr>
                                        <p:cTn id="78" dur="500"/>
                                        <p:tgtEl>
                                          <p:spTgt spid="400389"/>
                                        </p:tgtEl>
                                      </p:cBhvr>
                                    </p:animEffect>
                                  </p:childTnLst>
                                  <p:subTnLst>
                                    <p:audio>
                                      <p:cMediaNode>
                                        <p:cTn display="0" masterRel="sameClick">
                                          <p:stCondLst>
                                            <p:cond evt="begin" delay="0">
                                              <p:tn val="73"/>
                                            </p:cond>
                                          </p:stCondLst>
                                          <p:endCondLst>
                                            <p:cond evt="onStopAudio" delay="0">
                                              <p:tgtEl>
                                                <p:sldTgt/>
                                              </p:tgtEl>
                                            </p:cond>
                                          </p:endCondLst>
                                        </p:cTn>
                                        <p:tgtEl>
                                          <p:sndTgt r:embed="rId4" name="Bubbl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88"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Picture 2" descr="10_05PhotosynthOverview_2_U"/>
          <p:cNvPicPr>
            <a:picLocks noChangeAspect="1" noChangeArrowheads="1"/>
          </p:cNvPicPr>
          <p:nvPr/>
        </p:nvPicPr>
        <p:blipFill>
          <a:blip r:embed="rId7" cstate="print"/>
          <a:srcRect/>
          <a:stretch>
            <a:fillRect/>
          </a:stretch>
        </p:blipFill>
        <p:spPr bwMode="auto">
          <a:xfrm>
            <a:off x="382588" y="1343025"/>
            <a:ext cx="6307137" cy="5449888"/>
          </a:xfrm>
          <a:prstGeom prst="rect">
            <a:avLst/>
          </a:prstGeom>
          <a:noFill/>
        </p:spPr>
      </p:pic>
      <p:sp>
        <p:nvSpPr>
          <p:cNvPr id="431107" name="Rectangle 3"/>
          <p:cNvSpPr>
            <a:spLocks noGrp="1" noChangeArrowheads="1"/>
          </p:cNvSpPr>
          <p:nvPr>
            <p:ph type="title"/>
          </p:nvPr>
        </p:nvSpPr>
        <p:spPr/>
        <p:txBody>
          <a:bodyPr/>
          <a:lstStyle/>
          <a:p>
            <a:r>
              <a:rPr lang="en-US"/>
              <a:t>Light Reactions</a:t>
            </a:r>
          </a:p>
        </p:txBody>
      </p:sp>
      <p:sp>
        <p:nvSpPr>
          <p:cNvPr id="431108" name="Rectangle 4"/>
          <p:cNvSpPr>
            <a:spLocks noChangeArrowheads="1"/>
          </p:cNvSpPr>
          <p:nvPr/>
        </p:nvSpPr>
        <p:spPr bwMode="auto">
          <a:xfrm>
            <a:off x="2574925" y="6388100"/>
            <a:ext cx="446088" cy="366713"/>
          </a:xfrm>
          <a:prstGeom prst="rect">
            <a:avLst/>
          </a:prstGeom>
          <a:noFill/>
          <a:ln w="9525">
            <a:noFill/>
            <a:miter lim="800000"/>
            <a:headEnd/>
            <a:tailEnd/>
          </a:ln>
          <a:effectLst/>
        </p:spPr>
        <p:txBody>
          <a:bodyPr wrap="none" anchor="ctr">
            <a:spAutoFit/>
          </a:bodyPr>
          <a:lstStyle/>
          <a:p>
            <a:r>
              <a:rPr lang="en-US" sz="1800" b="1">
                <a:solidFill>
                  <a:schemeClr val="bg1"/>
                </a:solidFill>
              </a:rPr>
              <a:t>O</a:t>
            </a:r>
            <a:r>
              <a:rPr lang="en-US" sz="1800" b="1" baseline="-25000">
                <a:solidFill>
                  <a:schemeClr val="bg1"/>
                </a:solidFill>
              </a:rPr>
              <a:t>2</a:t>
            </a:r>
          </a:p>
        </p:txBody>
      </p:sp>
      <p:sp>
        <p:nvSpPr>
          <p:cNvPr id="431109" name="Rectangle 5"/>
          <p:cNvSpPr>
            <a:spLocks noChangeArrowheads="1"/>
          </p:cNvSpPr>
          <p:nvPr/>
        </p:nvSpPr>
        <p:spPr bwMode="auto">
          <a:xfrm>
            <a:off x="2509838" y="2443163"/>
            <a:ext cx="611187" cy="366712"/>
          </a:xfrm>
          <a:prstGeom prst="rect">
            <a:avLst/>
          </a:prstGeom>
          <a:noFill/>
          <a:ln w="9525">
            <a:noFill/>
            <a:miter lim="800000"/>
            <a:headEnd/>
            <a:tailEnd/>
          </a:ln>
          <a:effectLst/>
        </p:spPr>
        <p:txBody>
          <a:bodyPr wrap="none" anchor="ctr">
            <a:spAutoFit/>
          </a:bodyPr>
          <a:lstStyle/>
          <a:p>
            <a:r>
              <a:rPr lang="en-US" sz="1800" b="1">
                <a:solidFill>
                  <a:srgbClr val="0F116A"/>
                </a:solidFill>
              </a:rPr>
              <a:t>H</a:t>
            </a:r>
            <a:r>
              <a:rPr lang="en-US" sz="1800" b="1" baseline="-25000">
                <a:solidFill>
                  <a:srgbClr val="0F116A"/>
                </a:solidFill>
              </a:rPr>
              <a:t>2</a:t>
            </a:r>
            <a:r>
              <a:rPr lang="en-US" sz="1800" b="1">
                <a:solidFill>
                  <a:srgbClr val="0F116A"/>
                </a:solidFill>
              </a:rPr>
              <a:t>O</a:t>
            </a:r>
          </a:p>
        </p:txBody>
      </p:sp>
      <p:sp>
        <p:nvSpPr>
          <p:cNvPr id="431110" name="Rectangle 6"/>
          <p:cNvSpPr>
            <a:spLocks noChangeArrowheads="1"/>
          </p:cNvSpPr>
          <p:nvPr/>
        </p:nvSpPr>
        <p:spPr bwMode="auto">
          <a:xfrm>
            <a:off x="1855788" y="4198938"/>
            <a:ext cx="1936750" cy="641350"/>
          </a:xfrm>
          <a:prstGeom prst="rect">
            <a:avLst/>
          </a:prstGeom>
          <a:noFill/>
          <a:ln w="9525">
            <a:noFill/>
            <a:miter lim="800000"/>
            <a:headEnd/>
            <a:tailEnd/>
          </a:ln>
          <a:effectLst/>
        </p:spPr>
        <p:txBody>
          <a:bodyPr wrap="none" anchor="ctr">
            <a:spAutoFit/>
          </a:bodyPr>
          <a:lstStyle/>
          <a:p>
            <a:r>
              <a:rPr lang="en-US" sz="1800" b="1">
                <a:solidFill>
                  <a:srgbClr val="0F116A"/>
                </a:solidFill>
              </a:rPr>
              <a:t>Energy Building</a:t>
            </a:r>
          </a:p>
          <a:p>
            <a:r>
              <a:rPr lang="en-US" sz="1800" b="1">
                <a:solidFill>
                  <a:srgbClr val="0F116A"/>
                </a:solidFill>
              </a:rPr>
              <a:t>Reactions</a:t>
            </a:r>
          </a:p>
        </p:txBody>
      </p:sp>
      <p:sp>
        <p:nvSpPr>
          <p:cNvPr id="431111" name="Freeform 7"/>
          <p:cNvSpPr>
            <a:spLocks/>
          </p:cNvSpPr>
          <p:nvPr/>
        </p:nvSpPr>
        <p:spPr bwMode="auto">
          <a:xfrm>
            <a:off x="3349625" y="4664075"/>
            <a:ext cx="1042988" cy="990600"/>
          </a:xfrm>
          <a:custGeom>
            <a:avLst/>
            <a:gdLst/>
            <a:ahLst/>
            <a:cxnLst>
              <a:cxn ang="0">
                <a:pos x="144" y="0"/>
              </a:cxn>
              <a:cxn ang="0">
                <a:pos x="0" y="624"/>
              </a:cxn>
              <a:cxn ang="0">
                <a:pos x="624" y="576"/>
              </a:cxn>
              <a:cxn ang="0">
                <a:pos x="515" y="137"/>
              </a:cxn>
              <a:cxn ang="0">
                <a:pos x="240" y="0"/>
              </a:cxn>
              <a:cxn ang="0">
                <a:pos x="96" y="48"/>
              </a:cxn>
            </a:cxnLst>
            <a:rect l="0" t="0" r="r" b="b"/>
            <a:pathLst>
              <a:path w="657" h="624">
                <a:moveTo>
                  <a:pt x="144" y="0"/>
                </a:moveTo>
                <a:lnTo>
                  <a:pt x="0" y="624"/>
                </a:lnTo>
                <a:lnTo>
                  <a:pt x="624" y="576"/>
                </a:lnTo>
                <a:cubicBezTo>
                  <a:pt x="526" y="139"/>
                  <a:pt x="657" y="213"/>
                  <a:pt x="515" y="137"/>
                </a:cubicBezTo>
                <a:lnTo>
                  <a:pt x="240" y="0"/>
                </a:lnTo>
                <a:lnTo>
                  <a:pt x="96" y="48"/>
                </a:lnTo>
              </a:path>
            </a:pathLst>
          </a:custGeom>
          <a:solidFill>
            <a:srgbClr val="E7E7DD"/>
          </a:solidFill>
          <a:ln w="9525" cap="flat" cmpd="sng">
            <a:noFill/>
            <a:prstDash val="solid"/>
            <a:round/>
            <a:headEnd/>
            <a:tailEnd/>
          </a:ln>
          <a:effectLst/>
        </p:spPr>
        <p:txBody>
          <a:bodyPr wrap="none" anchor="ctr"/>
          <a:lstStyle/>
          <a:p>
            <a:endParaRPr lang="en-US"/>
          </a:p>
        </p:txBody>
      </p:sp>
      <p:sp>
        <p:nvSpPr>
          <p:cNvPr id="431112" name="AutoShape 8"/>
          <p:cNvSpPr>
            <a:spLocks noChangeArrowheads="1"/>
          </p:cNvSpPr>
          <p:nvPr/>
        </p:nvSpPr>
        <p:spPr bwMode="auto">
          <a:xfrm>
            <a:off x="3575050" y="5449888"/>
            <a:ext cx="762000" cy="498475"/>
          </a:xfrm>
          <a:prstGeom prst="irregularSeal1">
            <a:avLst/>
          </a:prstGeom>
          <a:solidFill>
            <a:srgbClr val="CC0000"/>
          </a:solidFill>
          <a:ln w="57150">
            <a:solidFill>
              <a:srgbClr val="FF6404"/>
            </a:solidFill>
            <a:miter lim="800000"/>
            <a:headEnd/>
            <a:tailEnd/>
          </a:ln>
          <a:effectLst/>
        </p:spPr>
        <p:txBody>
          <a:bodyPr wrap="none" anchor="ctr"/>
          <a:lstStyle/>
          <a:p>
            <a:r>
              <a:rPr lang="en-US" b="1">
                <a:solidFill>
                  <a:srgbClr val="FFEA18"/>
                </a:solidFill>
                <a:ea typeface="ＭＳ Ｐゴシック" pitchFamily="1" charset="-128"/>
              </a:rPr>
              <a:t>ATP</a:t>
            </a:r>
            <a:endParaRPr lang="en-US" sz="6000" b="1">
              <a:solidFill>
                <a:schemeClr val="tx2"/>
              </a:solidFill>
              <a:ea typeface="ＭＳ Ｐゴシック" pitchFamily="1" charset="-128"/>
            </a:endParaRPr>
          </a:p>
        </p:txBody>
      </p:sp>
      <p:sp>
        <p:nvSpPr>
          <p:cNvPr id="431113" name="Rectangle 9"/>
          <p:cNvSpPr>
            <a:spLocks noChangeArrowheads="1"/>
          </p:cNvSpPr>
          <p:nvPr/>
        </p:nvSpPr>
        <p:spPr bwMode="auto">
          <a:xfrm>
            <a:off x="5283200" y="2498725"/>
            <a:ext cx="3749675" cy="1920875"/>
          </a:xfrm>
          <a:prstGeom prst="rect">
            <a:avLst/>
          </a:prstGeom>
          <a:solidFill>
            <a:schemeClr val="bg1">
              <a:alpha val="50000"/>
            </a:schemeClr>
          </a:solidFill>
          <a:ln w="9525">
            <a:noFill/>
            <a:miter lim="800000"/>
            <a:headEnd/>
            <a:tailEnd/>
          </a:ln>
          <a:effectLst/>
        </p:spPr>
        <p:txBody>
          <a:bodyPr>
            <a:spAutoFit/>
          </a:bodyPr>
          <a:lstStyle/>
          <a:p>
            <a:pPr marL="288925" indent="-288925" algn="l">
              <a:buClr>
                <a:srgbClr val="000080"/>
              </a:buClr>
              <a:buFont typeface="Wingdings" pitchFamily="48" charset="2"/>
              <a:buChar char="§"/>
            </a:pPr>
            <a:r>
              <a:rPr lang="en-US" sz="3000" b="1">
                <a:solidFill>
                  <a:srgbClr val="0F116A"/>
                </a:solidFill>
              </a:rPr>
              <a:t>produces ATP</a:t>
            </a:r>
          </a:p>
          <a:p>
            <a:pPr marL="288925" indent="-288925" algn="l">
              <a:buClr>
                <a:srgbClr val="000080"/>
              </a:buClr>
              <a:buFont typeface="Wingdings" pitchFamily="48" charset="2"/>
              <a:buChar char="§"/>
            </a:pPr>
            <a:r>
              <a:rPr lang="en-US" sz="3000" b="1">
                <a:solidFill>
                  <a:srgbClr val="0F116A"/>
                </a:solidFill>
              </a:rPr>
              <a:t>produces NADPH</a:t>
            </a:r>
          </a:p>
          <a:p>
            <a:pPr marL="288925" indent="-288925" algn="l">
              <a:buClr>
                <a:srgbClr val="000080"/>
              </a:buClr>
              <a:buFont typeface="Wingdings" pitchFamily="48" charset="2"/>
              <a:buChar char="§"/>
            </a:pPr>
            <a:r>
              <a:rPr lang="en-US" sz="3000" b="1">
                <a:solidFill>
                  <a:srgbClr val="0F116A"/>
                </a:solidFill>
              </a:rPr>
              <a:t>releases O</a:t>
            </a:r>
            <a:r>
              <a:rPr lang="en-US" sz="3000" b="1" baseline="-25000">
                <a:solidFill>
                  <a:srgbClr val="0F116A"/>
                </a:solidFill>
              </a:rPr>
              <a:t>2</a:t>
            </a:r>
            <a:r>
              <a:rPr lang="en-US" sz="3000" b="1">
                <a:solidFill>
                  <a:srgbClr val="0F116A"/>
                </a:solidFill>
              </a:rPr>
              <a:t> as a waste product</a:t>
            </a:r>
          </a:p>
        </p:txBody>
      </p:sp>
      <p:grpSp>
        <p:nvGrpSpPr>
          <p:cNvPr id="431114" name="Group 10"/>
          <p:cNvGrpSpPr>
            <a:grpSpLocks/>
          </p:cNvGrpSpPr>
          <p:nvPr/>
        </p:nvGrpSpPr>
        <p:grpSpPr bwMode="auto">
          <a:xfrm>
            <a:off x="574675" y="2514600"/>
            <a:ext cx="1352550" cy="946150"/>
            <a:chOff x="607" y="1714"/>
            <a:chExt cx="852" cy="596"/>
          </a:xfrm>
        </p:grpSpPr>
        <p:sp>
          <p:nvSpPr>
            <p:cNvPr id="431115" name="AutoShape 11"/>
            <p:cNvSpPr>
              <a:spLocks noChangeArrowheads="1"/>
            </p:cNvSpPr>
            <p:nvPr/>
          </p:nvSpPr>
          <p:spPr bwMode="auto">
            <a:xfrm>
              <a:off x="607" y="1714"/>
              <a:ext cx="852" cy="596"/>
            </a:xfrm>
            <a:prstGeom prst="star16">
              <a:avLst>
                <a:gd name="adj" fmla="val 37500"/>
              </a:avLst>
            </a:prstGeom>
            <a:solidFill>
              <a:srgbClr val="FFEA18"/>
            </a:solidFill>
            <a:ln w="9525">
              <a:noFill/>
              <a:miter lim="800000"/>
              <a:headEnd/>
              <a:tailEnd/>
            </a:ln>
            <a:effectLst/>
          </p:spPr>
          <p:txBody>
            <a:bodyPr wrap="none" anchor="ctr"/>
            <a:lstStyle/>
            <a:p>
              <a:endParaRPr lang="en-US"/>
            </a:p>
          </p:txBody>
        </p:sp>
        <p:sp>
          <p:nvSpPr>
            <p:cNvPr id="431116" name="Rectangle 12"/>
            <p:cNvSpPr>
              <a:spLocks noChangeArrowheads="1"/>
            </p:cNvSpPr>
            <p:nvPr/>
          </p:nvSpPr>
          <p:spPr bwMode="auto">
            <a:xfrm>
              <a:off x="668" y="1872"/>
              <a:ext cx="676" cy="231"/>
            </a:xfrm>
            <a:prstGeom prst="rect">
              <a:avLst/>
            </a:prstGeom>
            <a:noFill/>
            <a:ln w="9525">
              <a:noFill/>
              <a:miter lim="800000"/>
              <a:headEnd/>
              <a:tailEnd/>
            </a:ln>
            <a:effectLst/>
          </p:spPr>
          <p:txBody>
            <a:bodyPr wrap="none" anchor="ctr">
              <a:spAutoFit/>
            </a:bodyPr>
            <a:lstStyle/>
            <a:p>
              <a:r>
                <a:rPr lang="en-US" sz="1800" b="1">
                  <a:solidFill>
                    <a:srgbClr val="0F116A"/>
                  </a:solidFill>
                </a:rPr>
                <a:t>sunlight</a:t>
              </a:r>
            </a:p>
          </p:txBody>
        </p:sp>
      </p:grpSp>
      <p:grpSp>
        <p:nvGrpSpPr>
          <p:cNvPr id="431117" name="Group 13"/>
          <p:cNvGrpSpPr>
            <a:grpSpLocks/>
          </p:cNvGrpSpPr>
          <p:nvPr/>
        </p:nvGrpSpPr>
        <p:grpSpPr bwMode="auto">
          <a:xfrm>
            <a:off x="2503488" y="1346200"/>
            <a:ext cx="6564312" cy="901700"/>
            <a:chOff x="1577" y="848"/>
            <a:chExt cx="4135" cy="568"/>
          </a:xfrm>
        </p:grpSpPr>
        <p:sp>
          <p:nvSpPr>
            <p:cNvPr id="431118" name="Rectangle 14"/>
            <p:cNvSpPr>
              <a:spLocks noChangeArrowheads="1"/>
            </p:cNvSpPr>
            <p:nvPr/>
          </p:nvSpPr>
          <p:spPr bwMode="auto">
            <a:xfrm>
              <a:off x="1577" y="848"/>
              <a:ext cx="4135" cy="568"/>
            </a:xfrm>
            <a:prstGeom prst="rect">
              <a:avLst/>
            </a:prstGeom>
            <a:solidFill>
              <a:schemeClr val="bg2"/>
            </a:solidFill>
            <a:ln w="9525">
              <a:noFill/>
              <a:miter lim="800000"/>
              <a:headEnd/>
              <a:tailEnd/>
            </a:ln>
            <a:effectLst/>
          </p:spPr>
          <p:txBody>
            <a:bodyPr wrap="none" anchor="ctr"/>
            <a:lstStyle/>
            <a:p>
              <a:endParaRPr lang="en-US"/>
            </a:p>
          </p:txBody>
        </p:sp>
        <p:sp>
          <p:nvSpPr>
            <p:cNvPr id="431119" name="Rectangle 15"/>
            <p:cNvSpPr>
              <a:spLocks noChangeArrowheads="1"/>
            </p:cNvSpPr>
            <p:nvPr/>
          </p:nvSpPr>
          <p:spPr bwMode="auto">
            <a:xfrm>
              <a:off x="1594" y="935"/>
              <a:ext cx="504" cy="308"/>
            </a:xfrm>
            <a:prstGeom prst="rect">
              <a:avLst/>
            </a:prstGeom>
            <a:noFill/>
            <a:ln w="9525">
              <a:noFill/>
              <a:miter lim="800000"/>
              <a:headEnd/>
              <a:tailEnd/>
            </a:ln>
            <a:effectLst/>
          </p:spPr>
          <p:txBody>
            <a:bodyPr wrap="none" anchor="ctr">
              <a:spAutoFit/>
            </a:bodyPr>
            <a:lstStyle/>
            <a:p>
              <a:r>
                <a:rPr lang="en-US" sz="2600" b="1">
                  <a:solidFill>
                    <a:srgbClr val="CC0000"/>
                  </a:solidFill>
                </a:rPr>
                <a:t>H</a:t>
              </a:r>
              <a:r>
                <a:rPr lang="en-US" sz="2600" b="1" baseline="-25000">
                  <a:solidFill>
                    <a:srgbClr val="CC0000"/>
                  </a:solidFill>
                </a:rPr>
                <a:t>2</a:t>
              </a:r>
              <a:r>
                <a:rPr lang="en-US" sz="2600" b="1">
                  <a:solidFill>
                    <a:srgbClr val="CC0000"/>
                  </a:solidFill>
                </a:rPr>
                <a:t>O</a:t>
              </a:r>
              <a:endParaRPr lang="en-US" sz="2600" b="1" baseline="-25000">
                <a:solidFill>
                  <a:srgbClr val="CC0000"/>
                </a:solidFill>
              </a:endParaRPr>
            </a:p>
          </p:txBody>
        </p:sp>
        <p:sp>
          <p:nvSpPr>
            <p:cNvPr id="431120" name="Rectangle 16"/>
            <p:cNvSpPr>
              <a:spLocks noChangeArrowheads="1"/>
            </p:cNvSpPr>
            <p:nvPr/>
          </p:nvSpPr>
          <p:spPr bwMode="auto">
            <a:xfrm>
              <a:off x="3523" y="945"/>
              <a:ext cx="500" cy="288"/>
            </a:xfrm>
            <a:prstGeom prst="rect">
              <a:avLst/>
            </a:prstGeom>
            <a:noFill/>
            <a:ln w="9525">
              <a:noFill/>
              <a:miter lim="800000"/>
              <a:headEnd/>
              <a:tailEnd/>
            </a:ln>
            <a:effectLst/>
          </p:spPr>
          <p:txBody>
            <a:bodyPr wrap="none" anchor="ctr">
              <a:spAutoFit/>
            </a:bodyPr>
            <a:lstStyle/>
            <a:p>
              <a:r>
                <a:rPr lang="en-US" b="1">
                  <a:solidFill>
                    <a:srgbClr val="CC0000"/>
                  </a:solidFill>
                </a:rPr>
                <a:t>ATP</a:t>
              </a:r>
              <a:endParaRPr lang="en-US" b="1" baseline="-25000">
                <a:solidFill>
                  <a:srgbClr val="CC0000"/>
                </a:solidFill>
              </a:endParaRPr>
            </a:p>
          </p:txBody>
        </p:sp>
        <p:sp>
          <p:nvSpPr>
            <p:cNvPr id="431121" name="Rectangle 17"/>
            <p:cNvSpPr>
              <a:spLocks noChangeArrowheads="1"/>
            </p:cNvSpPr>
            <p:nvPr/>
          </p:nvSpPr>
          <p:spPr bwMode="auto">
            <a:xfrm>
              <a:off x="5334" y="935"/>
              <a:ext cx="353" cy="308"/>
            </a:xfrm>
            <a:prstGeom prst="rect">
              <a:avLst/>
            </a:prstGeom>
            <a:noFill/>
            <a:ln w="9525">
              <a:noFill/>
              <a:miter lim="800000"/>
              <a:headEnd/>
              <a:tailEnd/>
            </a:ln>
            <a:effectLst/>
          </p:spPr>
          <p:txBody>
            <a:bodyPr wrap="none" anchor="ctr">
              <a:spAutoFit/>
            </a:bodyPr>
            <a:lstStyle/>
            <a:p>
              <a:r>
                <a:rPr lang="en-US" sz="2600" b="1">
                  <a:solidFill>
                    <a:srgbClr val="CC0000"/>
                  </a:solidFill>
                </a:rPr>
                <a:t>O</a:t>
              </a:r>
              <a:r>
                <a:rPr lang="en-US" sz="2600" b="1" baseline="-25000">
                  <a:solidFill>
                    <a:srgbClr val="CC0000"/>
                  </a:solidFill>
                </a:rPr>
                <a:t>2</a:t>
              </a:r>
            </a:p>
          </p:txBody>
        </p:sp>
        <p:sp>
          <p:nvSpPr>
            <p:cNvPr id="431122" name="Rectangle 18"/>
            <p:cNvSpPr>
              <a:spLocks noChangeArrowheads="1"/>
            </p:cNvSpPr>
            <p:nvPr/>
          </p:nvSpPr>
          <p:spPr bwMode="auto">
            <a:xfrm>
              <a:off x="2353" y="912"/>
              <a:ext cx="798" cy="458"/>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CC0000"/>
                  </a:solidFill>
                </a:rPr>
                <a:t>light</a:t>
              </a:r>
            </a:p>
            <a:p>
              <a:pPr>
                <a:lnSpc>
                  <a:spcPct val="80000"/>
                </a:lnSpc>
              </a:pPr>
              <a:r>
                <a:rPr lang="en-US" sz="2600" b="1">
                  <a:solidFill>
                    <a:srgbClr val="CC0000"/>
                  </a:solidFill>
                </a:rPr>
                <a:t>energy</a:t>
              </a:r>
            </a:p>
          </p:txBody>
        </p:sp>
        <p:sp>
          <p:nvSpPr>
            <p:cNvPr id="431123" name="Rectangle 19"/>
            <p:cNvSpPr>
              <a:spLocks noChangeArrowheads="1"/>
            </p:cNvSpPr>
            <p:nvPr/>
          </p:nvSpPr>
          <p:spPr bwMode="auto">
            <a:xfrm>
              <a:off x="3161" y="916"/>
              <a:ext cx="353" cy="346"/>
            </a:xfrm>
            <a:prstGeom prst="rect">
              <a:avLst/>
            </a:prstGeom>
            <a:noFill/>
            <a:ln w="9525">
              <a:noFill/>
              <a:miter lim="800000"/>
              <a:headEnd/>
              <a:tailEnd/>
            </a:ln>
            <a:effectLst/>
          </p:spPr>
          <p:txBody>
            <a:bodyPr wrap="none" anchor="ctr">
              <a:spAutoFit/>
            </a:bodyPr>
            <a:lstStyle/>
            <a:p>
              <a:r>
                <a:rPr lang="en-US" sz="3000" b="1">
                  <a:solidFill>
                    <a:srgbClr val="0F116A"/>
                  </a:solidFill>
                  <a:sym typeface="Symbol" pitchFamily="48" charset="2"/>
                </a:rPr>
                <a:t></a:t>
              </a:r>
            </a:p>
          </p:txBody>
        </p:sp>
        <p:sp>
          <p:nvSpPr>
            <p:cNvPr id="431124" name="Rectangle 20"/>
            <p:cNvSpPr>
              <a:spLocks noChangeArrowheads="1"/>
            </p:cNvSpPr>
            <p:nvPr/>
          </p:nvSpPr>
          <p:spPr bwMode="auto">
            <a:xfrm>
              <a:off x="5087" y="93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1125" name="Rectangle 21"/>
            <p:cNvSpPr>
              <a:spLocks noChangeArrowheads="1"/>
            </p:cNvSpPr>
            <p:nvPr/>
          </p:nvSpPr>
          <p:spPr bwMode="auto">
            <a:xfrm>
              <a:off x="2107" y="93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1126" name="Rectangle 22"/>
            <p:cNvSpPr>
              <a:spLocks noChangeArrowheads="1"/>
            </p:cNvSpPr>
            <p:nvPr/>
          </p:nvSpPr>
          <p:spPr bwMode="auto">
            <a:xfrm>
              <a:off x="4032" y="93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1127" name="Rectangle 23"/>
            <p:cNvSpPr>
              <a:spLocks noChangeArrowheads="1"/>
            </p:cNvSpPr>
            <p:nvPr/>
          </p:nvSpPr>
          <p:spPr bwMode="auto">
            <a:xfrm>
              <a:off x="4279" y="945"/>
              <a:ext cx="799" cy="288"/>
            </a:xfrm>
            <a:prstGeom prst="rect">
              <a:avLst/>
            </a:prstGeom>
            <a:noFill/>
            <a:ln w="9525">
              <a:noFill/>
              <a:miter lim="800000"/>
              <a:headEnd/>
              <a:tailEnd/>
            </a:ln>
            <a:effectLst/>
          </p:spPr>
          <p:txBody>
            <a:bodyPr wrap="none" anchor="ctr">
              <a:spAutoFit/>
            </a:bodyPr>
            <a:lstStyle/>
            <a:p>
              <a:r>
                <a:rPr lang="en-US" b="1">
                  <a:solidFill>
                    <a:srgbClr val="CC0000"/>
                  </a:solidFill>
                </a:rPr>
                <a:t>NADPH</a:t>
              </a:r>
              <a:endParaRPr lang="en-US" b="1" baseline="-25000">
                <a:solidFill>
                  <a:srgbClr val="CC0000"/>
                </a:solidFill>
              </a:endParaRPr>
            </a:p>
          </p:txBody>
        </p:sp>
      </p:grpSp>
      <p:sp>
        <p:nvSpPr>
          <p:cNvPr id="431129" name="Oval 25"/>
          <p:cNvSpPr>
            <a:spLocks noChangeArrowheads="1"/>
          </p:cNvSpPr>
          <p:nvPr/>
        </p:nvSpPr>
        <p:spPr bwMode="auto">
          <a:xfrm>
            <a:off x="3576638" y="4837113"/>
            <a:ext cx="762000" cy="498475"/>
          </a:xfrm>
          <a:prstGeom prst="ellipse">
            <a:avLst/>
          </a:prstGeom>
          <a:solidFill>
            <a:srgbClr val="FFEA18"/>
          </a:solidFill>
          <a:ln w="57150">
            <a:solidFill>
              <a:srgbClr val="FF6404"/>
            </a:solidFill>
            <a:round/>
            <a:headEnd/>
            <a:tailEnd/>
          </a:ln>
          <a:effectLst/>
        </p:spPr>
        <p:txBody>
          <a:bodyPr wrap="none" anchor="ctr"/>
          <a:lstStyle/>
          <a:p>
            <a:r>
              <a:rPr lang="en-US" sz="2000" b="1">
                <a:solidFill>
                  <a:srgbClr val="000000"/>
                </a:solidFill>
                <a:ea typeface="ＭＳ Ｐゴシック" pitchFamily="1" charset="-128"/>
              </a:rPr>
              <a:t>NADPH</a:t>
            </a:r>
            <a:endParaRPr lang="en-US" sz="6000" b="1">
              <a:solidFill>
                <a:srgbClr val="CC0000"/>
              </a:solidFill>
              <a:ea typeface="ＭＳ Ｐゴシック" pitchFamily="1" charset="-128"/>
            </a:endParaRPr>
          </a:p>
        </p:txBody>
      </p:sp>
      <p:sp>
        <p:nvSpPr>
          <p:cNvPr id="431130" name="Freeform 26"/>
          <p:cNvSpPr>
            <a:spLocks/>
          </p:cNvSpPr>
          <p:nvPr/>
        </p:nvSpPr>
        <p:spPr bwMode="auto">
          <a:xfrm>
            <a:off x="920750" y="5710238"/>
            <a:ext cx="1695450" cy="935037"/>
          </a:xfrm>
          <a:custGeom>
            <a:avLst/>
            <a:gdLst/>
            <a:ahLst/>
            <a:cxnLst>
              <a:cxn ang="0">
                <a:pos x="512" y="326"/>
              </a:cxn>
              <a:cxn ang="0">
                <a:pos x="397" y="282"/>
              </a:cxn>
              <a:cxn ang="0">
                <a:pos x="445" y="206"/>
              </a:cxn>
              <a:cxn ang="0">
                <a:pos x="321" y="268"/>
              </a:cxn>
              <a:cxn ang="0">
                <a:pos x="369" y="163"/>
              </a:cxn>
              <a:cxn ang="0">
                <a:pos x="220" y="225"/>
              </a:cxn>
              <a:cxn ang="0">
                <a:pos x="287" y="115"/>
              </a:cxn>
              <a:cxn ang="0">
                <a:pos x="110" y="187"/>
              </a:cxn>
              <a:cxn ang="0">
                <a:pos x="172" y="57"/>
              </a:cxn>
              <a:cxn ang="0">
                <a:pos x="0" y="0"/>
              </a:cxn>
            </a:cxnLst>
            <a:rect l="0" t="0" r="r" b="b"/>
            <a:pathLst>
              <a:path w="512" h="326">
                <a:moveTo>
                  <a:pt x="512" y="326"/>
                </a:moveTo>
                <a:cubicBezTo>
                  <a:pt x="460" y="314"/>
                  <a:pt x="408" y="302"/>
                  <a:pt x="397" y="282"/>
                </a:cubicBezTo>
                <a:cubicBezTo>
                  <a:pt x="386" y="262"/>
                  <a:pt x="458" y="208"/>
                  <a:pt x="445" y="206"/>
                </a:cubicBezTo>
                <a:cubicBezTo>
                  <a:pt x="432" y="204"/>
                  <a:pt x="334" y="275"/>
                  <a:pt x="321" y="268"/>
                </a:cubicBezTo>
                <a:cubicBezTo>
                  <a:pt x="308" y="261"/>
                  <a:pt x="386" y="170"/>
                  <a:pt x="369" y="163"/>
                </a:cubicBezTo>
                <a:cubicBezTo>
                  <a:pt x="352" y="156"/>
                  <a:pt x="234" y="233"/>
                  <a:pt x="220" y="225"/>
                </a:cubicBezTo>
                <a:cubicBezTo>
                  <a:pt x="206" y="217"/>
                  <a:pt x="305" y="121"/>
                  <a:pt x="287" y="115"/>
                </a:cubicBezTo>
                <a:cubicBezTo>
                  <a:pt x="269" y="109"/>
                  <a:pt x="129" y="197"/>
                  <a:pt x="110" y="187"/>
                </a:cubicBezTo>
                <a:cubicBezTo>
                  <a:pt x="91" y="177"/>
                  <a:pt x="190" y="88"/>
                  <a:pt x="172" y="57"/>
                </a:cubicBezTo>
                <a:cubicBezTo>
                  <a:pt x="154" y="26"/>
                  <a:pt x="77" y="13"/>
                  <a:pt x="0" y="0"/>
                </a:cubicBezTo>
              </a:path>
            </a:pathLst>
          </a:custGeom>
          <a:noFill/>
          <a:ln w="38100" cap="flat" cmpd="sng">
            <a:solidFill>
              <a:srgbClr val="CC0000"/>
            </a:solidFill>
            <a:prstDash val="solid"/>
            <a:round/>
            <a:headEnd type="none" w="med" len="med"/>
            <a:tailEnd type="triangle" w="med" len="me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31114"/>
                                        </p:tgtEl>
                                        <p:attrNameLst>
                                          <p:attrName>style.visibility</p:attrName>
                                        </p:attrNameLst>
                                      </p:cBhvr>
                                      <p:to>
                                        <p:strVal val="visible"/>
                                      </p:to>
                                    </p:set>
                                    <p:anim from="(-#ppt_w/2)" to="(#ppt_x)" calcmode="lin" valueType="num">
                                      <p:cBhvr>
                                        <p:cTn id="7" dur="300" fill="hold">
                                          <p:stCondLst>
                                            <p:cond delay="0"/>
                                          </p:stCondLst>
                                        </p:cTn>
                                        <p:tgtEl>
                                          <p:spTgt spid="431114"/>
                                        </p:tgtEl>
                                        <p:attrNameLst>
                                          <p:attrName>ppt_x</p:attrName>
                                        </p:attrNameLst>
                                      </p:cBhvr>
                                    </p:anim>
                                    <p:anim from="0" to="-1.0" calcmode="lin" valueType="num">
                                      <p:cBhvr>
                                        <p:cTn id="8" dur="100" decel="50000" autoRev="1" fill="hold">
                                          <p:stCondLst>
                                            <p:cond delay="300"/>
                                          </p:stCondLst>
                                        </p:cTn>
                                        <p:tgtEl>
                                          <p:spTgt spid="431114"/>
                                        </p:tgtEl>
                                        <p:attrNameLst>
                                          <p:attrName>xshear</p:attrName>
                                        </p:attrNameLst>
                                      </p:cBhvr>
                                    </p:anim>
                                    <p:animScale>
                                      <p:cBhvr>
                                        <p:cTn id="9" dur="100" decel="100000" autoRev="1" fill="hold">
                                          <p:stCondLst>
                                            <p:cond delay="300"/>
                                          </p:stCondLst>
                                        </p:cTn>
                                        <p:tgtEl>
                                          <p:spTgt spid="431114"/>
                                        </p:tgtEl>
                                      </p:cBhvr>
                                      <p:from x="100000" y="100000"/>
                                      <p:to x="80000" y="100000"/>
                                    </p:animScale>
                                    <p:anim by="(#ppt_h/3+#ppt_w*0.1)" calcmode="lin" valueType="num">
                                      <p:cBhvr additive="sum">
                                        <p:cTn id="10" dur="100" decel="100000" autoRev="1" fill="hold">
                                          <p:stCondLst>
                                            <p:cond delay="300"/>
                                          </p:stCondLst>
                                        </p:cTn>
                                        <p:tgtEl>
                                          <p:spTgt spid="431114"/>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31109">
                                            <p:txEl>
                                              <p:pRg st="0" end="0"/>
                                            </p:txEl>
                                          </p:spTgt>
                                        </p:tgtEl>
                                        <p:attrNameLst>
                                          <p:attrName>style.visibility</p:attrName>
                                        </p:attrNameLst>
                                      </p:cBhvr>
                                      <p:to>
                                        <p:strVal val="visible"/>
                                      </p:to>
                                    </p:set>
                                    <p:animEffect transition="in" filter="wipe(left)">
                                      <p:cBhvr>
                                        <p:cTn id="15" dur="500"/>
                                        <p:tgtEl>
                                          <p:spTgt spid="431109">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3" name="Bubbles"/>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31112"/>
                                        </p:tgtEl>
                                        <p:attrNameLst>
                                          <p:attrName>style.visibility</p:attrName>
                                        </p:attrNameLst>
                                      </p:cBhvr>
                                      <p:to>
                                        <p:strVal val="visible"/>
                                      </p:to>
                                    </p:set>
                                    <p:animEffect transition="in" filter="wipe(left)">
                                      <p:cBhvr>
                                        <p:cTn id="20" dur="500"/>
                                        <p:tgtEl>
                                          <p:spTgt spid="431112"/>
                                        </p:tgtEl>
                                      </p:cBhvr>
                                    </p:animEffect>
                                  </p:childTnLst>
                                  <p:subTnLst>
                                    <p:audio>
                                      <p:cMediaNode>
                                        <p:cTn display="0" masterRel="sameClick">
                                          <p:stCondLst>
                                            <p:cond evt="begin" delay="0">
                                              <p:tn val="18"/>
                                            </p:cond>
                                          </p:stCondLst>
                                          <p:endCondLst>
                                            <p:cond evt="onStopAudio" delay="0">
                                              <p:tgtEl>
                                                <p:sldTgt/>
                                              </p:tgtEl>
                                            </p:cond>
                                          </p:endCondLst>
                                        </p:cTn>
                                        <p:tgtEl>
                                          <p:sndTgt r:embed="rId4" name="Explosion"/>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31129"/>
                                        </p:tgtEl>
                                        <p:attrNameLst>
                                          <p:attrName>style.visibility</p:attrName>
                                        </p:attrNameLst>
                                      </p:cBhvr>
                                      <p:to>
                                        <p:strVal val="visible"/>
                                      </p:to>
                                    </p:set>
                                    <p:animEffect transition="in" filter="wipe(left)">
                                      <p:cBhvr>
                                        <p:cTn id="25" dur="500"/>
                                        <p:tgtEl>
                                          <p:spTgt spid="431129"/>
                                        </p:tgtEl>
                                      </p:cBhvr>
                                    </p:animEffect>
                                  </p:childTnLst>
                                  <p:subTnLst>
                                    <p:audio>
                                      <p:cMediaNode>
                                        <p:cTn display="0" masterRel="sameClick">
                                          <p:stCondLst>
                                            <p:cond evt="begin" delay="0">
                                              <p:tn val="23"/>
                                            </p:cond>
                                          </p:stCondLst>
                                          <p:endCondLst>
                                            <p:cond evt="onStopAudio" delay="0">
                                              <p:tgtEl>
                                                <p:sldTgt/>
                                              </p:tgtEl>
                                            </p:cond>
                                          </p:endCondLst>
                                        </p:cTn>
                                        <p:tgtEl>
                                          <p:sndTgt r:embed="rId5" name="Pig.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31108">
                                            <p:txEl>
                                              <p:pRg st="0" end="0"/>
                                            </p:txEl>
                                          </p:spTgt>
                                        </p:tgtEl>
                                        <p:attrNameLst>
                                          <p:attrName>style.visibility</p:attrName>
                                        </p:attrNameLst>
                                      </p:cBhvr>
                                      <p:to>
                                        <p:strVal val="visible"/>
                                      </p:to>
                                    </p:set>
                                    <p:animEffect transition="in" filter="wipe(left)">
                                      <p:cBhvr>
                                        <p:cTn id="30" dur="500"/>
                                        <p:tgtEl>
                                          <p:spTgt spid="431108">
                                            <p:txEl>
                                              <p:pRg st="0" end="0"/>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3" name="Bubbles"/>
                                        </p:tgtEl>
                                      </p:cMediaNode>
                                    </p:audio>
                                  </p:subTnLst>
                                </p:cTn>
                              </p:par>
                              <p:par>
                                <p:cTn id="31" presetID="22" presetClass="entr" presetSubtype="2" fill="hold" grpId="0" nodeType="withEffect">
                                  <p:stCondLst>
                                    <p:cond delay="0"/>
                                  </p:stCondLst>
                                  <p:childTnLst>
                                    <p:set>
                                      <p:cBhvr>
                                        <p:cTn id="32" dur="1" fill="hold">
                                          <p:stCondLst>
                                            <p:cond delay="0"/>
                                          </p:stCondLst>
                                        </p:cTn>
                                        <p:tgtEl>
                                          <p:spTgt spid="431130"/>
                                        </p:tgtEl>
                                        <p:attrNameLst>
                                          <p:attrName>style.visibility</p:attrName>
                                        </p:attrNameLst>
                                      </p:cBhvr>
                                      <p:to>
                                        <p:strVal val="visible"/>
                                      </p:to>
                                    </p:set>
                                    <p:animEffect transition="in" filter="wipe(right)">
                                      <p:cBhvr>
                                        <p:cTn id="33" dur="500"/>
                                        <p:tgtEl>
                                          <p:spTgt spid="43113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431117"/>
                                        </p:tgtEl>
                                        <p:attrNameLst>
                                          <p:attrName>style.visibility</p:attrName>
                                        </p:attrNameLst>
                                      </p:cBhvr>
                                      <p:to>
                                        <p:strVal val="visible"/>
                                      </p:to>
                                    </p:set>
                                    <p:anim calcmode="lin" valueType="num">
                                      <p:cBhvr additive="base">
                                        <p:cTn id="38" dur="500" fill="hold"/>
                                        <p:tgtEl>
                                          <p:spTgt spid="431117"/>
                                        </p:tgtEl>
                                        <p:attrNameLst>
                                          <p:attrName>ppt_x</p:attrName>
                                        </p:attrNameLst>
                                      </p:cBhvr>
                                      <p:tavLst>
                                        <p:tav tm="0">
                                          <p:val>
                                            <p:strVal val="0-#ppt_w/2"/>
                                          </p:val>
                                        </p:tav>
                                        <p:tav tm="100000">
                                          <p:val>
                                            <p:strVal val="#ppt_x"/>
                                          </p:val>
                                        </p:tav>
                                      </p:tavLst>
                                    </p:anim>
                                    <p:anim calcmode="lin" valueType="num">
                                      <p:cBhvr additive="base">
                                        <p:cTn id="39" dur="500" fill="hold"/>
                                        <p:tgtEl>
                                          <p:spTgt spid="43111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6" name="Whoosh"/>
                                        </p:tgtEl>
                                      </p:cMediaNode>
                                    </p:audio>
                                  </p:sub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31113">
                                            <p:txEl>
                                              <p:pRg st="0" end="0"/>
                                            </p:txEl>
                                          </p:spTgt>
                                        </p:tgtEl>
                                        <p:attrNameLst>
                                          <p:attrName>style.visibility</p:attrName>
                                        </p:attrNameLst>
                                      </p:cBhvr>
                                      <p:to>
                                        <p:strVal val="visible"/>
                                      </p:to>
                                    </p:set>
                                    <p:anim calcmode="lin" valueType="num">
                                      <p:cBhvr additive="base">
                                        <p:cTn id="44" dur="500" fill="hold"/>
                                        <p:tgtEl>
                                          <p:spTgt spid="431113">
                                            <p:txEl>
                                              <p:pRg st="0" end="0"/>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43111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6" name="Whoosh"/>
                                        </p:tgtEl>
                                      </p:cMediaNode>
                                    </p:audio>
                                  </p:sub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431113">
                                            <p:txEl>
                                              <p:pRg st="1" end="1"/>
                                            </p:txEl>
                                          </p:spTgt>
                                        </p:tgtEl>
                                        <p:attrNameLst>
                                          <p:attrName>style.visibility</p:attrName>
                                        </p:attrNameLst>
                                      </p:cBhvr>
                                      <p:to>
                                        <p:strVal val="visible"/>
                                      </p:to>
                                    </p:set>
                                    <p:anim calcmode="lin" valueType="num">
                                      <p:cBhvr additive="base">
                                        <p:cTn id="50" dur="500" fill="hold"/>
                                        <p:tgtEl>
                                          <p:spTgt spid="431113">
                                            <p:txEl>
                                              <p:pRg st="1" end="1"/>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43111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8"/>
                                            </p:cond>
                                          </p:stCondLst>
                                          <p:endCondLst>
                                            <p:cond evt="onStopAudio" delay="0">
                                              <p:tgtEl>
                                                <p:sldTgt/>
                                              </p:tgtEl>
                                            </p:cond>
                                          </p:endCondLst>
                                        </p:cTn>
                                        <p:tgtEl>
                                          <p:sndTgt r:embed="rId6" name="Whoosh"/>
                                        </p:tgtEl>
                                      </p:cMediaNode>
                                    </p:audio>
                                  </p:sub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431113">
                                            <p:txEl>
                                              <p:pRg st="2" end="2"/>
                                            </p:txEl>
                                          </p:spTgt>
                                        </p:tgtEl>
                                        <p:attrNameLst>
                                          <p:attrName>style.visibility</p:attrName>
                                        </p:attrNameLst>
                                      </p:cBhvr>
                                      <p:to>
                                        <p:strVal val="visible"/>
                                      </p:to>
                                    </p:set>
                                    <p:anim calcmode="lin" valueType="num">
                                      <p:cBhvr additive="base">
                                        <p:cTn id="56" dur="500" fill="hold"/>
                                        <p:tgtEl>
                                          <p:spTgt spid="431113">
                                            <p:txEl>
                                              <p:pRg st="2" end="2"/>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43111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4"/>
                                            </p:cond>
                                          </p:stCondLst>
                                          <p:endCondLst>
                                            <p:cond evt="onStopAudio" delay="0">
                                              <p:tgtEl>
                                                <p:sldTgt/>
                                              </p:tgtEl>
                                            </p:cond>
                                          </p:endCondLst>
                                        </p:cTn>
                                        <p:tgtEl>
                                          <p:sndTgt r:embed="rId6"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1108" grpId="0" build="p" autoUpdateAnimBg="0"/>
      <p:bldP spid="431109" grpId="0" build="p" autoUpdateAnimBg="0"/>
      <p:bldP spid="431112" grpId="0" animBg="1" autoUpdateAnimBg="0"/>
      <p:bldP spid="431113" grpId="0" build="p" autoUpdateAnimBg="0"/>
      <p:bldP spid="431129" grpId="0" animBg="1" autoUpdateAnimBg="0"/>
      <p:bldP spid="4311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0" name="Picture 2" descr="10_05PhotosynthOverview_3_U"/>
          <p:cNvPicPr>
            <a:picLocks noChangeAspect="1" noChangeArrowheads="1"/>
          </p:cNvPicPr>
          <p:nvPr/>
        </p:nvPicPr>
        <p:blipFill>
          <a:blip r:embed="rId7" cstate="print"/>
          <a:srcRect/>
          <a:stretch>
            <a:fillRect/>
          </a:stretch>
        </p:blipFill>
        <p:spPr bwMode="auto">
          <a:xfrm>
            <a:off x="368300" y="1339850"/>
            <a:ext cx="6324600" cy="5476875"/>
          </a:xfrm>
          <a:prstGeom prst="rect">
            <a:avLst/>
          </a:prstGeom>
          <a:noFill/>
        </p:spPr>
      </p:pic>
      <p:sp>
        <p:nvSpPr>
          <p:cNvPr id="432131" name="Rectangle 3"/>
          <p:cNvSpPr>
            <a:spLocks noGrp="1" noChangeArrowheads="1"/>
          </p:cNvSpPr>
          <p:nvPr>
            <p:ph type="title"/>
          </p:nvPr>
        </p:nvSpPr>
        <p:spPr/>
        <p:txBody>
          <a:bodyPr/>
          <a:lstStyle/>
          <a:p>
            <a:r>
              <a:rPr lang="en-US"/>
              <a:t>Calvin Cycle</a:t>
            </a:r>
          </a:p>
        </p:txBody>
      </p:sp>
      <p:sp>
        <p:nvSpPr>
          <p:cNvPr id="432132" name="Rectangle 4"/>
          <p:cNvSpPr>
            <a:spLocks noChangeArrowheads="1"/>
          </p:cNvSpPr>
          <p:nvPr/>
        </p:nvSpPr>
        <p:spPr bwMode="auto">
          <a:xfrm>
            <a:off x="4524375" y="6386513"/>
            <a:ext cx="933450" cy="366712"/>
          </a:xfrm>
          <a:prstGeom prst="rect">
            <a:avLst/>
          </a:prstGeom>
          <a:noFill/>
          <a:ln w="9525">
            <a:noFill/>
            <a:miter lim="800000"/>
            <a:headEnd/>
            <a:tailEnd/>
          </a:ln>
          <a:effectLst/>
        </p:spPr>
        <p:txBody>
          <a:bodyPr wrap="none" anchor="ctr">
            <a:spAutoFit/>
          </a:bodyPr>
          <a:lstStyle/>
          <a:p>
            <a:r>
              <a:rPr lang="en-US" sz="1800" b="1">
                <a:solidFill>
                  <a:srgbClr val="0F116A"/>
                </a:solidFill>
              </a:rPr>
              <a:t>sugars</a:t>
            </a:r>
            <a:endParaRPr lang="en-US" sz="1800" b="1" baseline="-25000">
              <a:solidFill>
                <a:srgbClr val="0F116A"/>
              </a:solidFill>
            </a:endParaRPr>
          </a:p>
        </p:txBody>
      </p:sp>
      <p:sp>
        <p:nvSpPr>
          <p:cNvPr id="432133" name="Rectangle 5"/>
          <p:cNvSpPr>
            <a:spLocks noChangeArrowheads="1"/>
          </p:cNvSpPr>
          <p:nvPr/>
        </p:nvSpPr>
        <p:spPr bwMode="auto">
          <a:xfrm>
            <a:off x="4708525" y="2486025"/>
            <a:ext cx="611188" cy="366713"/>
          </a:xfrm>
          <a:prstGeom prst="rect">
            <a:avLst/>
          </a:prstGeom>
          <a:noFill/>
          <a:ln w="9525">
            <a:noFill/>
            <a:miter lim="800000"/>
            <a:headEnd/>
            <a:tailEnd/>
          </a:ln>
          <a:effectLst/>
        </p:spPr>
        <p:txBody>
          <a:bodyPr wrap="none" anchor="ctr">
            <a:spAutoFit/>
          </a:bodyPr>
          <a:lstStyle/>
          <a:p>
            <a:r>
              <a:rPr lang="en-US" sz="1800" b="1">
                <a:solidFill>
                  <a:schemeClr val="bg1"/>
                </a:solidFill>
              </a:rPr>
              <a:t>CO</a:t>
            </a:r>
            <a:r>
              <a:rPr lang="en-US" sz="1800" b="1" baseline="-25000">
                <a:solidFill>
                  <a:srgbClr val="0F116A"/>
                </a:solidFill>
              </a:rPr>
              <a:t>2</a:t>
            </a:r>
            <a:endParaRPr lang="en-US" sz="1800" b="1" baseline="-25000">
              <a:solidFill>
                <a:schemeClr val="bg1"/>
              </a:solidFill>
            </a:endParaRPr>
          </a:p>
        </p:txBody>
      </p:sp>
      <p:sp>
        <p:nvSpPr>
          <p:cNvPr id="432134" name="Rectangle 6"/>
          <p:cNvSpPr>
            <a:spLocks noChangeArrowheads="1"/>
          </p:cNvSpPr>
          <p:nvPr/>
        </p:nvSpPr>
        <p:spPr bwMode="auto">
          <a:xfrm>
            <a:off x="4343400" y="3978275"/>
            <a:ext cx="1276350" cy="915988"/>
          </a:xfrm>
          <a:prstGeom prst="rect">
            <a:avLst/>
          </a:prstGeom>
          <a:noFill/>
          <a:ln w="9525">
            <a:noFill/>
            <a:miter lim="800000"/>
            <a:headEnd/>
            <a:tailEnd/>
          </a:ln>
          <a:effectLst/>
        </p:spPr>
        <p:txBody>
          <a:bodyPr wrap="none" anchor="ctr">
            <a:spAutoFit/>
          </a:bodyPr>
          <a:lstStyle/>
          <a:p>
            <a:r>
              <a:rPr lang="en-US" sz="1800" b="1">
                <a:solidFill>
                  <a:srgbClr val="0F116A"/>
                </a:solidFill>
              </a:rPr>
              <a:t>Sugar</a:t>
            </a:r>
            <a:br>
              <a:rPr lang="en-US" sz="1800" b="1">
                <a:solidFill>
                  <a:srgbClr val="0F116A"/>
                </a:solidFill>
              </a:rPr>
            </a:br>
            <a:r>
              <a:rPr lang="en-US" sz="1800" b="1">
                <a:solidFill>
                  <a:srgbClr val="0F116A"/>
                </a:solidFill>
              </a:rPr>
              <a:t>Building</a:t>
            </a:r>
          </a:p>
          <a:p>
            <a:r>
              <a:rPr lang="en-US" sz="1800" b="1">
                <a:solidFill>
                  <a:srgbClr val="0F116A"/>
                </a:solidFill>
              </a:rPr>
              <a:t>Reactions</a:t>
            </a:r>
          </a:p>
        </p:txBody>
      </p:sp>
      <p:sp>
        <p:nvSpPr>
          <p:cNvPr id="432135" name="Freeform 7"/>
          <p:cNvSpPr>
            <a:spLocks/>
          </p:cNvSpPr>
          <p:nvPr/>
        </p:nvSpPr>
        <p:spPr bwMode="auto">
          <a:xfrm>
            <a:off x="3200400" y="4648200"/>
            <a:ext cx="1042988" cy="990600"/>
          </a:xfrm>
          <a:custGeom>
            <a:avLst/>
            <a:gdLst/>
            <a:ahLst/>
            <a:cxnLst>
              <a:cxn ang="0">
                <a:pos x="144" y="0"/>
              </a:cxn>
              <a:cxn ang="0">
                <a:pos x="0" y="624"/>
              </a:cxn>
              <a:cxn ang="0">
                <a:pos x="624" y="576"/>
              </a:cxn>
              <a:cxn ang="0">
                <a:pos x="515" y="137"/>
              </a:cxn>
              <a:cxn ang="0">
                <a:pos x="240" y="0"/>
              </a:cxn>
              <a:cxn ang="0">
                <a:pos x="96" y="48"/>
              </a:cxn>
            </a:cxnLst>
            <a:rect l="0" t="0" r="r" b="b"/>
            <a:pathLst>
              <a:path w="657" h="624">
                <a:moveTo>
                  <a:pt x="144" y="0"/>
                </a:moveTo>
                <a:lnTo>
                  <a:pt x="0" y="624"/>
                </a:lnTo>
                <a:lnTo>
                  <a:pt x="624" y="576"/>
                </a:lnTo>
                <a:cubicBezTo>
                  <a:pt x="526" y="139"/>
                  <a:pt x="657" y="213"/>
                  <a:pt x="515" y="137"/>
                </a:cubicBezTo>
                <a:lnTo>
                  <a:pt x="240" y="0"/>
                </a:lnTo>
                <a:lnTo>
                  <a:pt x="96" y="48"/>
                </a:lnTo>
              </a:path>
            </a:pathLst>
          </a:custGeom>
          <a:solidFill>
            <a:srgbClr val="E7E7DD"/>
          </a:solidFill>
          <a:ln w="9525" cap="flat" cmpd="sng">
            <a:noFill/>
            <a:prstDash val="solid"/>
            <a:round/>
            <a:headEnd/>
            <a:tailEnd/>
          </a:ln>
          <a:effectLst/>
        </p:spPr>
        <p:txBody>
          <a:bodyPr wrap="none" anchor="ctr"/>
          <a:lstStyle/>
          <a:p>
            <a:endParaRPr lang="en-US"/>
          </a:p>
        </p:txBody>
      </p:sp>
      <p:sp>
        <p:nvSpPr>
          <p:cNvPr id="432136" name="Oval 8"/>
          <p:cNvSpPr>
            <a:spLocks noChangeArrowheads="1"/>
          </p:cNvSpPr>
          <p:nvPr/>
        </p:nvSpPr>
        <p:spPr bwMode="auto">
          <a:xfrm>
            <a:off x="3733800" y="4114800"/>
            <a:ext cx="228600" cy="228600"/>
          </a:xfrm>
          <a:prstGeom prst="ellipse">
            <a:avLst/>
          </a:prstGeom>
          <a:solidFill>
            <a:srgbClr val="E7E7DD"/>
          </a:solidFill>
          <a:ln w="9525">
            <a:noFill/>
            <a:round/>
            <a:headEnd/>
            <a:tailEnd/>
          </a:ln>
          <a:effectLst/>
        </p:spPr>
        <p:txBody>
          <a:bodyPr wrap="none" anchor="ctr"/>
          <a:lstStyle/>
          <a:p>
            <a:endParaRPr lang="en-US"/>
          </a:p>
        </p:txBody>
      </p:sp>
      <p:sp>
        <p:nvSpPr>
          <p:cNvPr id="432137" name="Oval 9"/>
          <p:cNvSpPr>
            <a:spLocks noChangeArrowheads="1"/>
          </p:cNvSpPr>
          <p:nvPr/>
        </p:nvSpPr>
        <p:spPr bwMode="auto">
          <a:xfrm>
            <a:off x="3371850" y="3262313"/>
            <a:ext cx="685800" cy="450850"/>
          </a:xfrm>
          <a:prstGeom prst="ellipse">
            <a:avLst/>
          </a:prstGeom>
          <a:solidFill>
            <a:srgbClr val="FFCC00"/>
          </a:solidFill>
          <a:ln w="57150">
            <a:solidFill>
              <a:srgbClr val="FF6404"/>
            </a:solidFill>
            <a:round/>
            <a:headEnd/>
            <a:tailEnd/>
          </a:ln>
          <a:effectLst/>
        </p:spPr>
        <p:txBody>
          <a:bodyPr wrap="none" anchor="ctr"/>
          <a:lstStyle/>
          <a:p>
            <a:r>
              <a:rPr lang="en-US" sz="1800" b="1">
                <a:solidFill>
                  <a:srgbClr val="660000"/>
                </a:solidFill>
              </a:rPr>
              <a:t>ADP</a:t>
            </a:r>
            <a:endParaRPr lang="en-US" sz="4800" b="1">
              <a:solidFill>
                <a:schemeClr val="tx2"/>
              </a:solidFill>
            </a:endParaRPr>
          </a:p>
        </p:txBody>
      </p:sp>
      <p:sp>
        <p:nvSpPr>
          <p:cNvPr id="432138" name="Rectangle 10"/>
          <p:cNvSpPr>
            <a:spLocks noChangeArrowheads="1"/>
          </p:cNvSpPr>
          <p:nvPr/>
        </p:nvSpPr>
        <p:spPr bwMode="auto">
          <a:xfrm>
            <a:off x="6016625" y="2438400"/>
            <a:ext cx="3124200" cy="3382963"/>
          </a:xfrm>
          <a:prstGeom prst="rect">
            <a:avLst/>
          </a:prstGeom>
          <a:solidFill>
            <a:schemeClr val="bg1">
              <a:alpha val="50000"/>
            </a:schemeClr>
          </a:solidFill>
          <a:ln w="9525">
            <a:noFill/>
            <a:miter lim="800000"/>
            <a:headEnd/>
            <a:tailEnd/>
          </a:ln>
          <a:effectLst/>
        </p:spPr>
        <p:txBody>
          <a:bodyPr>
            <a:spAutoFit/>
          </a:bodyPr>
          <a:lstStyle/>
          <a:p>
            <a:pPr marL="288925" indent="-288925" algn="l">
              <a:buClr>
                <a:srgbClr val="000080"/>
              </a:buClr>
              <a:buFont typeface="Wingdings" pitchFamily="48" charset="2"/>
              <a:buChar char="§"/>
            </a:pPr>
            <a:r>
              <a:rPr lang="en-US" sz="3000" b="1">
                <a:solidFill>
                  <a:srgbClr val="0F116A"/>
                </a:solidFill>
              </a:rPr>
              <a:t>builds sugars</a:t>
            </a:r>
          </a:p>
          <a:p>
            <a:pPr marL="288925" indent="-288925" algn="l">
              <a:buClr>
                <a:srgbClr val="000080"/>
              </a:buClr>
              <a:buFont typeface="Wingdings" pitchFamily="48" charset="2"/>
              <a:buChar char="§"/>
            </a:pPr>
            <a:r>
              <a:rPr lang="en-US" sz="3000" b="1">
                <a:solidFill>
                  <a:srgbClr val="0F116A"/>
                </a:solidFill>
              </a:rPr>
              <a:t>uses ATP &amp; NADPH</a:t>
            </a:r>
          </a:p>
          <a:p>
            <a:pPr marL="288925" indent="-288925" algn="l">
              <a:buClr>
                <a:srgbClr val="000080"/>
              </a:buClr>
              <a:buFont typeface="Wingdings" pitchFamily="48" charset="2"/>
              <a:buChar char="§"/>
            </a:pPr>
            <a:r>
              <a:rPr lang="en-US" sz="3000" b="1">
                <a:solidFill>
                  <a:srgbClr val="0F116A"/>
                </a:solidFill>
              </a:rPr>
              <a:t>recycles ADP &amp; NADP </a:t>
            </a:r>
          </a:p>
          <a:p>
            <a:pPr marL="631825" lvl="1" indent="-228600" algn="l">
              <a:buClr>
                <a:schemeClr val="hlink"/>
              </a:buClr>
              <a:buFont typeface="Wingdings" pitchFamily="48" charset="2"/>
              <a:buChar char="§"/>
            </a:pPr>
            <a:r>
              <a:rPr lang="en-US" sz="2200" b="1">
                <a:solidFill>
                  <a:srgbClr val="0F116A"/>
                </a:solidFill>
              </a:rPr>
              <a:t>back to make more ATP &amp; NADPH</a:t>
            </a:r>
            <a:endParaRPr lang="en-US" sz="3000" b="1">
              <a:solidFill>
                <a:srgbClr val="0F116A"/>
              </a:solidFill>
            </a:endParaRPr>
          </a:p>
        </p:txBody>
      </p:sp>
      <p:sp>
        <p:nvSpPr>
          <p:cNvPr id="432139" name="AutoShape 11"/>
          <p:cNvSpPr>
            <a:spLocks noChangeArrowheads="1"/>
          </p:cNvSpPr>
          <p:nvPr/>
        </p:nvSpPr>
        <p:spPr bwMode="auto">
          <a:xfrm>
            <a:off x="3333750" y="5383213"/>
            <a:ext cx="762000" cy="498475"/>
          </a:xfrm>
          <a:prstGeom prst="irregularSeal1">
            <a:avLst/>
          </a:prstGeom>
          <a:solidFill>
            <a:srgbClr val="CC0000"/>
          </a:solidFill>
          <a:ln w="57150">
            <a:solidFill>
              <a:srgbClr val="FF6404"/>
            </a:solidFill>
            <a:miter lim="800000"/>
            <a:headEnd/>
            <a:tailEnd/>
          </a:ln>
          <a:effectLst/>
        </p:spPr>
        <p:txBody>
          <a:bodyPr wrap="none" anchor="ctr"/>
          <a:lstStyle/>
          <a:p>
            <a:r>
              <a:rPr lang="en-US" b="1">
                <a:solidFill>
                  <a:srgbClr val="FFEA18"/>
                </a:solidFill>
                <a:ea typeface="ＭＳ Ｐゴシック" pitchFamily="1" charset="-128"/>
              </a:rPr>
              <a:t>ATP</a:t>
            </a:r>
            <a:endParaRPr lang="en-US" sz="6000" b="1">
              <a:solidFill>
                <a:schemeClr val="tx2"/>
              </a:solidFill>
              <a:ea typeface="ＭＳ Ｐゴシック" pitchFamily="1" charset="-128"/>
            </a:endParaRPr>
          </a:p>
        </p:txBody>
      </p:sp>
      <p:sp>
        <p:nvSpPr>
          <p:cNvPr id="432140" name="Oval 12"/>
          <p:cNvSpPr>
            <a:spLocks noChangeArrowheads="1"/>
          </p:cNvSpPr>
          <p:nvPr/>
        </p:nvSpPr>
        <p:spPr bwMode="auto">
          <a:xfrm>
            <a:off x="3333750" y="4797425"/>
            <a:ext cx="762000" cy="498475"/>
          </a:xfrm>
          <a:prstGeom prst="ellipse">
            <a:avLst/>
          </a:prstGeom>
          <a:solidFill>
            <a:srgbClr val="FFEA18"/>
          </a:solidFill>
          <a:ln w="57150">
            <a:solidFill>
              <a:srgbClr val="FF6404"/>
            </a:solidFill>
            <a:round/>
            <a:headEnd/>
            <a:tailEnd/>
          </a:ln>
          <a:effectLst/>
        </p:spPr>
        <p:txBody>
          <a:bodyPr wrap="none" anchor="ctr"/>
          <a:lstStyle/>
          <a:p>
            <a:r>
              <a:rPr lang="en-US" sz="2000" b="1">
                <a:solidFill>
                  <a:srgbClr val="000000"/>
                </a:solidFill>
                <a:ea typeface="ＭＳ Ｐゴシック" pitchFamily="1" charset="-128"/>
              </a:rPr>
              <a:t>NADPH</a:t>
            </a:r>
            <a:endParaRPr lang="en-US" sz="6000" b="1">
              <a:solidFill>
                <a:srgbClr val="CC0000"/>
              </a:solidFill>
              <a:ea typeface="ＭＳ Ｐゴシック" pitchFamily="1" charset="-128"/>
            </a:endParaRPr>
          </a:p>
        </p:txBody>
      </p:sp>
      <p:sp>
        <p:nvSpPr>
          <p:cNvPr id="432141" name="Oval 13"/>
          <p:cNvSpPr>
            <a:spLocks noChangeArrowheads="1"/>
          </p:cNvSpPr>
          <p:nvPr/>
        </p:nvSpPr>
        <p:spPr bwMode="auto">
          <a:xfrm>
            <a:off x="3333750" y="3830638"/>
            <a:ext cx="762000" cy="498475"/>
          </a:xfrm>
          <a:prstGeom prst="ellipse">
            <a:avLst/>
          </a:prstGeom>
          <a:solidFill>
            <a:srgbClr val="FFEA18"/>
          </a:solidFill>
          <a:ln w="57150">
            <a:solidFill>
              <a:srgbClr val="FF6404"/>
            </a:solidFill>
            <a:round/>
            <a:headEnd/>
            <a:tailEnd/>
          </a:ln>
          <a:effectLst/>
        </p:spPr>
        <p:txBody>
          <a:bodyPr wrap="none" anchor="ctr"/>
          <a:lstStyle/>
          <a:p>
            <a:r>
              <a:rPr lang="en-US" sz="2000" b="1">
                <a:solidFill>
                  <a:srgbClr val="000000"/>
                </a:solidFill>
                <a:ea typeface="ＭＳ Ｐゴシック" pitchFamily="1" charset="-128"/>
              </a:rPr>
              <a:t>NADP</a:t>
            </a:r>
            <a:endParaRPr lang="en-US" sz="6000" b="1">
              <a:solidFill>
                <a:srgbClr val="CC0000"/>
              </a:solidFill>
              <a:ea typeface="ＭＳ Ｐゴシック" pitchFamily="1" charset="-128"/>
            </a:endParaRPr>
          </a:p>
        </p:txBody>
      </p:sp>
      <p:grpSp>
        <p:nvGrpSpPr>
          <p:cNvPr id="432142" name="Group 14"/>
          <p:cNvGrpSpPr>
            <a:grpSpLocks/>
          </p:cNvGrpSpPr>
          <p:nvPr/>
        </p:nvGrpSpPr>
        <p:grpSpPr bwMode="auto">
          <a:xfrm>
            <a:off x="1576388" y="1346200"/>
            <a:ext cx="7491412" cy="901700"/>
            <a:chOff x="993" y="848"/>
            <a:chExt cx="4719" cy="568"/>
          </a:xfrm>
        </p:grpSpPr>
        <p:sp>
          <p:nvSpPr>
            <p:cNvPr id="432143" name="Rectangle 15"/>
            <p:cNvSpPr>
              <a:spLocks noChangeArrowheads="1"/>
            </p:cNvSpPr>
            <p:nvPr/>
          </p:nvSpPr>
          <p:spPr bwMode="auto">
            <a:xfrm>
              <a:off x="993" y="848"/>
              <a:ext cx="4719" cy="568"/>
            </a:xfrm>
            <a:prstGeom prst="rect">
              <a:avLst/>
            </a:prstGeom>
            <a:solidFill>
              <a:schemeClr val="bg2"/>
            </a:solidFill>
            <a:ln w="9525">
              <a:noFill/>
              <a:miter lim="800000"/>
              <a:headEnd/>
              <a:tailEnd/>
            </a:ln>
            <a:effectLst/>
          </p:spPr>
          <p:txBody>
            <a:bodyPr wrap="none" anchor="ctr"/>
            <a:lstStyle/>
            <a:p>
              <a:endParaRPr lang="en-US"/>
            </a:p>
          </p:txBody>
        </p:sp>
        <p:grpSp>
          <p:nvGrpSpPr>
            <p:cNvPr id="432144" name="Group 16"/>
            <p:cNvGrpSpPr>
              <a:grpSpLocks/>
            </p:cNvGrpSpPr>
            <p:nvPr/>
          </p:nvGrpSpPr>
          <p:grpSpPr bwMode="auto">
            <a:xfrm>
              <a:off x="1005" y="959"/>
              <a:ext cx="4679" cy="346"/>
              <a:chOff x="1005" y="938"/>
              <a:chExt cx="4679" cy="346"/>
            </a:xfrm>
          </p:grpSpPr>
          <p:sp>
            <p:nvSpPr>
              <p:cNvPr id="432145" name="Rectangle 17"/>
              <p:cNvSpPr>
                <a:spLocks noChangeArrowheads="1"/>
              </p:cNvSpPr>
              <p:nvPr/>
            </p:nvSpPr>
            <p:spPr bwMode="auto">
              <a:xfrm>
                <a:off x="1005" y="957"/>
                <a:ext cx="504" cy="308"/>
              </a:xfrm>
              <a:prstGeom prst="rect">
                <a:avLst/>
              </a:prstGeom>
              <a:noFill/>
              <a:ln w="9525">
                <a:noFill/>
                <a:miter lim="800000"/>
                <a:headEnd/>
                <a:tailEnd/>
              </a:ln>
              <a:effectLst/>
            </p:spPr>
            <p:txBody>
              <a:bodyPr wrap="none" anchor="ctr">
                <a:spAutoFit/>
              </a:bodyPr>
              <a:lstStyle/>
              <a:p>
                <a:r>
                  <a:rPr lang="en-US" sz="2600" b="1">
                    <a:solidFill>
                      <a:srgbClr val="CC0000"/>
                    </a:solidFill>
                  </a:rPr>
                  <a:t>CO</a:t>
                </a:r>
                <a:r>
                  <a:rPr lang="en-US" sz="2600" b="1" baseline="-25000">
                    <a:solidFill>
                      <a:srgbClr val="CC0000"/>
                    </a:solidFill>
                  </a:rPr>
                  <a:t>2</a:t>
                </a:r>
              </a:p>
            </p:txBody>
          </p:sp>
          <p:sp>
            <p:nvSpPr>
              <p:cNvPr id="432146" name="Rectangle 18"/>
              <p:cNvSpPr>
                <a:spLocks noChangeArrowheads="1"/>
              </p:cNvSpPr>
              <p:nvPr/>
            </p:nvSpPr>
            <p:spPr bwMode="auto">
              <a:xfrm>
                <a:off x="3376" y="967"/>
                <a:ext cx="827" cy="288"/>
              </a:xfrm>
              <a:prstGeom prst="rect">
                <a:avLst/>
              </a:prstGeom>
              <a:noFill/>
              <a:ln w="9525">
                <a:noFill/>
                <a:miter lim="800000"/>
                <a:headEnd/>
                <a:tailEnd/>
              </a:ln>
              <a:effectLst/>
            </p:spPr>
            <p:txBody>
              <a:bodyPr wrap="none" anchor="ctr">
                <a:spAutoFit/>
              </a:bodyPr>
              <a:lstStyle/>
              <a:p>
                <a:r>
                  <a:rPr lang="en-US" b="1">
                    <a:solidFill>
                      <a:srgbClr val="CC0000"/>
                    </a:solidFill>
                  </a:rPr>
                  <a:t>C</a:t>
                </a:r>
                <a:r>
                  <a:rPr lang="en-US" b="1" baseline="-25000">
                    <a:solidFill>
                      <a:srgbClr val="CC0000"/>
                    </a:solidFill>
                  </a:rPr>
                  <a:t>6</a:t>
                </a:r>
                <a:r>
                  <a:rPr lang="en-US" b="1">
                    <a:solidFill>
                      <a:srgbClr val="CC0000"/>
                    </a:solidFill>
                  </a:rPr>
                  <a:t>H</a:t>
                </a:r>
                <a:r>
                  <a:rPr lang="en-US" b="1" baseline="-25000">
                    <a:solidFill>
                      <a:srgbClr val="CC0000"/>
                    </a:solidFill>
                  </a:rPr>
                  <a:t>12</a:t>
                </a:r>
                <a:r>
                  <a:rPr lang="en-US" b="1">
                    <a:solidFill>
                      <a:srgbClr val="CC0000"/>
                    </a:solidFill>
                  </a:rPr>
                  <a:t>O</a:t>
                </a:r>
                <a:r>
                  <a:rPr lang="en-US" b="1" baseline="-25000">
                    <a:solidFill>
                      <a:srgbClr val="CC0000"/>
                    </a:solidFill>
                  </a:rPr>
                  <a:t>6</a:t>
                </a:r>
              </a:p>
            </p:txBody>
          </p:sp>
          <p:sp>
            <p:nvSpPr>
              <p:cNvPr id="432147" name="Rectangle 19"/>
              <p:cNvSpPr>
                <a:spLocks noChangeArrowheads="1"/>
              </p:cNvSpPr>
              <p:nvPr/>
            </p:nvSpPr>
            <p:spPr bwMode="auto">
              <a:xfrm>
                <a:off x="3066" y="938"/>
                <a:ext cx="353" cy="346"/>
              </a:xfrm>
              <a:prstGeom prst="rect">
                <a:avLst/>
              </a:prstGeom>
              <a:noFill/>
              <a:ln w="9525">
                <a:noFill/>
                <a:miter lim="800000"/>
                <a:headEnd/>
                <a:tailEnd/>
              </a:ln>
              <a:effectLst/>
            </p:spPr>
            <p:txBody>
              <a:bodyPr wrap="none" anchor="ctr">
                <a:spAutoFit/>
              </a:bodyPr>
              <a:lstStyle/>
              <a:p>
                <a:r>
                  <a:rPr lang="en-US" sz="3000" b="1">
                    <a:solidFill>
                      <a:srgbClr val="0F116A"/>
                    </a:solidFill>
                    <a:sym typeface="Symbol" pitchFamily="48" charset="2"/>
                  </a:rPr>
                  <a:t></a:t>
                </a:r>
              </a:p>
            </p:txBody>
          </p:sp>
          <p:sp>
            <p:nvSpPr>
              <p:cNvPr id="432148" name="Rectangle 20"/>
              <p:cNvSpPr>
                <a:spLocks noChangeArrowheads="1"/>
              </p:cNvSpPr>
              <p:nvPr/>
            </p:nvSpPr>
            <p:spPr bwMode="auto">
              <a:xfrm>
                <a:off x="4831" y="957"/>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2149" name="Rectangle 21"/>
              <p:cNvSpPr>
                <a:spLocks noChangeArrowheads="1"/>
              </p:cNvSpPr>
              <p:nvPr/>
            </p:nvSpPr>
            <p:spPr bwMode="auto">
              <a:xfrm>
                <a:off x="1466" y="957"/>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2150" name="Rectangle 22"/>
              <p:cNvSpPr>
                <a:spLocks noChangeArrowheads="1"/>
              </p:cNvSpPr>
              <p:nvPr/>
            </p:nvSpPr>
            <p:spPr bwMode="auto">
              <a:xfrm>
                <a:off x="4159" y="957"/>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2151" name="Rectangle 23"/>
              <p:cNvSpPr>
                <a:spLocks noChangeArrowheads="1"/>
              </p:cNvSpPr>
              <p:nvPr/>
            </p:nvSpPr>
            <p:spPr bwMode="auto">
              <a:xfrm>
                <a:off x="5024" y="967"/>
                <a:ext cx="660" cy="288"/>
              </a:xfrm>
              <a:prstGeom prst="rect">
                <a:avLst/>
              </a:prstGeom>
              <a:noFill/>
              <a:ln w="9525">
                <a:noFill/>
                <a:miter lim="800000"/>
                <a:headEnd/>
                <a:tailEnd/>
              </a:ln>
              <a:effectLst/>
            </p:spPr>
            <p:txBody>
              <a:bodyPr wrap="none" anchor="ctr">
                <a:spAutoFit/>
              </a:bodyPr>
              <a:lstStyle/>
              <a:p>
                <a:r>
                  <a:rPr lang="en-US" b="1">
                    <a:solidFill>
                      <a:srgbClr val="CC0000"/>
                    </a:solidFill>
                  </a:rPr>
                  <a:t>NADP</a:t>
                </a:r>
                <a:endParaRPr lang="en-US" b="1" baseline="-25000">
                  <a:solidFill>
                    <a:srgbClr val="CC0000"/>
                  </a:solidFill>
                </a:endParaRPr>
              </a:p>
            </p:txBody>
          </p:sp>
          <p:sp>
            <p:nvSpPr>
              <p:cNvPr id="432152" name="Rectangle 24"/>
              <p:cNvSpPr>
                <a:spLocks noChangeArrowheads="1"/>
              </p:cNvSpPr>
              <p:nvPr/>
            </p:nvSpPr>
            <p:spPr bwMode="auto">
              <a:xfrm>
                <a:off x="1660" y="967"/>
                <a:ext cx="500" cy="288"/>
              </a:xfrm>
              <a:prstGeom prst="rect">
                <a:avLst/>
              </a:prstGeom>
              <a:noFill/>
              <a:ln w="9525">
                <a:noFill/>
                <a:miter lim="800000"/>
                <a:headEnd/>
                <a:tailEnd/>
              </a:ln>
              <a:effectLst/>
            </p:spPr>
            <p:txBody>
              <a:bodyPr wrap="none" anchor="ctr">
                <a:spAutoFit/>
              </a:bodyPr>
              <a:lstStyle/>
              <a:p>
                <a:r>
                  <a:rPr lang="en-US" b="1">
                    <a:solidFill>
                      <a:srgbClr val="CC0000"/>
                    </a:solidFill>
                  </a:rPr>
                  <a:t>ATP</a:t>
                </a:r>
                <a:endParaRPr lang="en-US" b="1" baseline="-25000">
                  <a:solidFill>
                    <a:srgbClr val="CC0000"/>
                  </a:solidFill>
                </a:endParaRPr>
              </a:p>
            </p:txBody>
          </p:sp>
          <p:sp>
            <p:nvSpPr>
              <p:cNvPr id="432153" name="Rectangle 25"/>
              <p:cNvSpPr>
                <a:spLocks noChangeArrowheads="1"/>
              </p:cNvSpPr>
              <p:nvPr/>
            </p:nvSpPr>
            <p:spPr bwMode="auto">
              <a:xfrm>
                <a:off x="2117" y="957"/>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2154" name="Rectangle 26"/>
              <p:cNvSpPr>
                <a:spLocks noChangeArrowheads="1"/>
              </p:cNvSpPr>
              <p:nvPr/>
            </p:nvSpPr>
            <p:spPr bwMode="auto">
              <a:xfrm>
                <a:off x="2310" y="967"/>
                <a:ext cx="799" cy="288"/>
              </a:xfrm>
              <a:prstGeom prst="rect">
                <a:avLst/>
              </a:prstGeom>
              <a:noFill/>
              <a:ln w="9525">
                <a:noFill/>
                <a:miter lim="800000"/>
                <a:headEnd/>
                <a:tailEnd/>
              </a:ln>
              <a:effectLst/>
            </p:spPr>
            <p:txBody>
              <a:bodyPr wrap="none" anchor="ctr">
                <a:spAutoFit/>
              </a:bodyPr>
              <a:lstStyle/>
              <a:p>
                <a:r>
                  <a:rPr lang="en-US" b="1">
                    <a:solidFill>
                      <a:srgbClr val="CC0000"/>
                    </a:solidFill>
                  </a:rPr>
                  <a:t>NADPH</a:t>
                </a:r>
                <a:endParaRPr lang="en-US" b="1" baseline="-25000">
                  <a:solidFill>
                    <a:srgbClr val="CC0000"/>
                  </a:solidFill>
                </a:endParaRPr>
              </a:p>
            </p:txBody>
          </p:sp>
          <p:sp>
            <p:nvSpPr>
              <p:cNvPr id="432155" name="Rectangle 27"/>
              <p:cNvSpPr>
                <a:spLocks noChangeArrowheads="1"/>
              </p:cNvSpPr>
              <p:nvPr/>
            </p:nvSpPr>
            <p:spPr bwMode="auto">
              <a:xfrm>
                <a:off x="4353" y="967"/>
                <a:ext cx="521" cy="288"/>
              </a:xfrm>
              <a:prstGeom prst="rect">
                <a:avLst/>
              </a:prstGeom>
              <a:noFill/>
              <a:ln w="9525">
                <a:noFill/>
                <a:miter lim="800000"/>
                <a:headEnd/>
                <a:tailEnd/>
              </a:ln>
              <a:effectLst/>
            </p:spPr>
            <p:txBody>
              <a:bodyPr wrap="none" anchor="ctr">
                <a:spAutoFit/>
              </a:bodyPr>
              <a:lstStyle/>
              <a:p>
                <a:r>
                  <a:rPr lang="en-US" b="1">
                    <a:solidFill>
                      <a:srgbClr val="CC0000"/>
                    </a:solidFill>
                  </a:rPr>
                  <a:t>ADP</a:t>
                </a:r>
                <a:endParaRPr lang="en-US" b="1" baseline="-25000">
                  <a:solidFill>
                    <a:srgbClr val="CC0000"/>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2139"/>
                                        </p:tgtEl>
                                        <p:attrNameLst>
                                          <p:attrName>style.visibility</p:attrName>
                                        </p:attrNameLst>
                                      </p:cBhvr>
                                      <p:to>
                                        <p:strVal val="visible"/>
                                      </p:to>
                                    </p:set>
                                    <p:animEffect transition="in" filter="wipe(left)">
                                      <p:cBhvr>
                                        <p:cTn id="7" dur="500"/>
                                        <p:tgtEl>
                                          <p:spTgt spid="432139"/>
                                        </p:tgtEl>
                                      </p:cBhvr>
                                    </p:animEffect>
                                  </p:childTnLst>
                                  <p:subTnLst>
                                    <p:audio>
                                      <p:cMediaNode>
                                        <p:cTn display="0" masterRel="sameClick">
                                          <p:stCondLst>
                                            <p:cond evt="begin" delay="0">
                                              <p:tn val="5"/>
                                            </p:cond>
                                          </p:stCondLst>
                                          <p:endCondLst>
                                            <p:cond evt="onStopAudio" delay="0">
                                              <p:tgtEl>
                                                <p:sldTgt/>
                                              </p:tgtEl>
                                            </p:cond>
                                          </p:endCondLst>
                                        </p:cTn>
                                        <p:tgtEl>
                                          <p:sndTgt r:embed="rId2" name="Explosion"/>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2140"/>
                                        </p:tgtEl>
                                        <p:attrNameLst>
                                          <p:attrName>style.visibility</p:attrName>
                                        </p:attrNameLst>
                                      </p:cBhvr>
                                      <p:to>
                                        <p:strVal val="visible"/>
                                      </p:to>
                                    </p:set>
                                    <p:animEffect transition="in" filter="wipe(left)">
                                      <p:cBhvr>
                                        <p:cTn id="12" dur="500"/>
                                        <p:tgtEl>
                                          <p:spTgt spid="432140"/>
                                        </p:tgtEl>
                                      </p:cBhvr>
                                    </p:animEffect>
                                  </p:childTnLst>
                                  <p:subTnLst>
                                    <p:audio>
                                      <p:cMediaNode>
                                        <p:cTn display="0" masterRel="sameClick">
                                          <p:stCondLst>
                                            <p:cond evt="begin" delay="0">
                                              <p:tn val="10"/>
                                            </p:cond>
                                          </p:stCondLst>
                                          <p:endCondLst>
                                            <p:cond evt="onStopAudio" delay="0">
                                              <p:tgtEl>
                                                <p:sldTgt/>
                                              </p:tgtEl>
                                            </p:cond>
                                          </p:endCondLst>
                                        </p:cTn>
                                        <p:tgtEl>
                                          <p:sndTgt r:embed="rId3" name="Pig.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2133">
                                            <p:txEl>
                                              <p:pRg st="0" end="0"/>
                                            </p:txEl>
                                          </p:spTgt>
                                        </p:tgtEl>
                                        <p:attrNameLst>
                                          <p:attrName>style.visibility</p:attrName>
                                        </p:attrNameLst>
                                      </p:cBhvr>
                                      <p:to>
                                        <p:strVal val="visible"/>
                                      </p:to>
                                    </p:set>
                                    <p:animEffect transition="in" filter="wipe(left)">
                                      <p:cBhvr>
                                        <p:cTn id="17" dur="500"/>
                                        <p:tgtEl>
                                          <p:spTgt spid="432133">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4" name="Bubbles"/>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2132">
                                            <p:txEl>
                                              <p:pRg st="0" end="0"/>
                                            </p:txEl>
                                          </p:spTgt>
                                        </p:tgtEl>
                                        <p:attrNameLst>
                                          <p:attrName>style.visibility</p:attrName>
                                        </p:attrNameLst>
                                      </p:cBhvr>
                                      <p:to>
                                        <p:strVal val="visible"/>
                                      </p:to>
                                    </p:set>
                                    <p:animEffect transition="in" filter="wipe(left)">
                                      <p:cBhvr>
                                        <p:cTn id="22" dur="500"/>
                                        <p:tgtEl>
                                          <p:spTgt spid="43213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2137"/>
                                        </p:tgtEl>
                                        <p:attrNameLst>
                                          <p:attrName>style.visibility</p:attrName>
                                        </p:attrNameLst>
                                      </p:cBhvr>
                                      <p:to>
                                        <p:strVal val="visible"/>
                                      </p:to>
                                    </p:set>
                                    <p:animEffect transition="in" filter="wipe(left)">
                                      <p:cBhvr>
                                        <p:cTn id="27" dur="500"/>
                                        <p:tgtEl>
                                          <p:spTgt spid="432137"/>
                                        </p:tgtEl>
                                      </p:cBhvr>
                                    </p:animEffect>
                                  </p:childTnLst>
                                  <p:subTnLst>
                                    <p:audio>
                                      <p:cMediaNode>
                                        <p:cTn display="0" masterRel="sameClick">
                                          <p:stCondLst>
                                            <p:cond evt="begin" delay="0">
                                              <p:tn val="25"/>
                                            </p:cond>
                                          </p:stCondLst>
                                          <p:endCondLst>
                                            <p:cond evt="onStopAudio" delay="0">
                                              <p:tgtEl>
                                                <p:sldTgt/>
                                              </p:tgtEl>
                                            </p:cond>
                                          </p:endCondLst>
                                        </p:cTn>
                                        <p:tgtEl>
                                          <p:sndTgt r:embed="rId5" name="Pencil Check"/>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2141"/>
                                        </p:tgtEl>
                                        <p:attrNameLst>
                                          <p:attrName>style.visibility</p:attrName>
                                        </p:attrNameLst>
                                      </p:cBhvr>
                                      <p:to>
                                        <p:strVal val="visible"/>
                                      </p:to>
                                    </p:set>
                                    <p:animEffect transition="in" filter="wipe(left)">
                                      <p:cBhvr>
                                        <p:cTn id="32" dur="500"/>
                                        <p:tgtEl>
                                          <p:spTgt spid="432141"/>
                                        </p:tgtEl>
                                      </p:cBhvr>
                                    </p:animEffect>
                                  </p:childTnLst>
                                  <p:subTnLst>
                                    <p:audio>
                                      <p:cMediaNode>
                                        <p:cTn display="0" masterRel="sameClick">
                                          <p:stCondLst>
                                            <p:cond evt="begin" delay="0">
                                              <p:tn val="30"/>
                                            </p:cond>
                                          </p:stCondLst>
                                          <p:endCondLst>
                                            <p:cond evt="onStopAudio" delay="0">
                                              <p:tgtEl>
                                                <p:sldTgt/>
                                              </p:tgtEl>
                                            </p:cond>
                                          </p:endCondLst>
                                        </p:cTn>
                                        <p:tgtEl>
                                          <p:sndTgt r:embed="rId5" name="Pencil Check"/>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432142"/>
                                        </p:tgtEl>
                                        <p:attrNameLst>
                                          <p:attrName>style.visibility</p:attrName>
                                        </p:attrNameLst>
                                      </p:cBhvr>
                                      <p:to>
                                        <p:strVal val="visible"/>
                                      </p:to>
                                    </p:set>
                                    <p:anim calcmode="lin" valueType="num">
                                      <p:cBhvr additive="base">
                                        <p:cTn id="37" dur="500" fill="hold"/>
                                        <p:tgtEl>
                                          <p:spTgt spid="432142"/>
                                        </p:tgtEl>
                                        <p:attrNameLst>
                                          <p:attrName>ppt_x</p:attrName>
                                        </p:attrNameLst>
                                      </p:cBhvr>
                                      <p:tavLst>
                                        <p:tav tm="0">
                                          <p:val>
                                            <p:strVal val="0-#ppt_w/2"/>
                                          </p:val>
                                        </p:tav>
                                        <p:tav tm="100000">
                                          <p:val>
                                            <p:strVal val="#ppt_x"/>
                                          </p:val>
                                        </p:tav>
                                      </p:tavLst>
                                    </p:anim>
                                    <p:anim calcmode="lin" valueType="num">
                                      <p:cBhvr additive="base">
                                        <p:cTn id="38" dur="500" fill="hold"/>
                                        <p:tgtEl>
                                          <p:spTgt spid="4321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6"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32138">
                                            <p:txEl>
                                              <p:pRg st="0" end="0"/>
                                            </p:txEl>
                                          </p:spTgt>
                                        </p:tgtEl>
                                        <p:attrNameLst>
                                          <p:attrName>style.visibility</p:attrName>
                                        </p:attrNameLst>
                                      </p:cBhvr>
                                      <p:to>
                                        <p:strVal val="visible"/>
                                      </p:to>
                                    </p:set>
                                    <p:anim calcmode="lin" valueType="num">
                                      <p:cBhvr additive="base">
                                        <p:cTn id="43" dur="500" fill="hold"/>
                                        <p:tgtEl>
                                          <p:spTgt spid="432138">
                                            <p:txEl>
                                              <p:pRg st="0" end="0"/>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32138">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6" name="Whoosh"/>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32138">
                                            <p:txEl>
                                              <p:pRg st="1" end="1"/>
                                            </p:txEl>
                                          </p:spTgt>
                                        </p:tgtEl>
                                        <p:attrNameLst>
                                          <p:attrName>style.visibility</p:attrName>
                                        </p:attrNameLst>
                                      </p:cBhvr>
                                      <p:to>
                                        <p:strVal val="visible"/>
                                      </p:to>
                                    </p:set>
                                    <p:anim calcmode="lin" valueType="num">
                                      <p:cBhvr additive="base">
                                        <p:cTn id="49" dur="500" fill="hold"/>
                                        <p:tgtEl>
                                          <p:spTgt spid="432138">
                                            <p:txEl>
                                              <p:pRg st="1" end="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32138">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6" name="Whoosh"/>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32138">
                                            <p:txEl>
                                              <p:pRg st="2" end="2"/>
                                            </p:txEl>
                                          </p:spTgt>
                                        </p:tgtEl>
                                        <p:attrNameLst>
                                          <p:attrName>style.visibility</p:attrName>
                                        </p:attrNameLst>
                                      </p:cBhvr>
                                      <p:to>
                                        <p:strVal val="visible"/>
                                      </p:to>
                                    </p:set>
                                    <p:anim calcmode="lin" valueType="num">
                                      <p:cBhvr additive="base">
                                        <p:cTn id="55" dur="500" fill="hold"/>
                                        <p:tgtEl>
                                          <p:spTgt spid="432138">
                                            <p:txEl>
                                              <p:pRg st="2" end="2"/>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32138">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6" name="Whoosh"/>
                                        </p:tgtEl>
                                      </p:cMediaNode>
                                    </p:audio>
                                  </p:subTnLst>
                                </p:cTn>
                              </p:par>
                              <p:par>
                                <p:cTn id="57" presetID="2" presetClass="entr" presetSubtype="8" fill="hold" grpId="0" nodeType="withEffect">
                                  <p:stCondLst>
                                    <p:cond delay="0"/>
                                  </p:stCondLst>
                                  <p:childTnLst>
                                    <p:set>
                                      <p:cBhvr>
                                        <p:cTn id="58" dur="1" fill="hold">
                                          <p:stCondLst>
                                            <p:cond delay="0"/>
                                          </p:stCondLst>
                                        </p:cTn>
                                        <p:tgtEl>
                                          <p:spTgt spid="432138">
                                            <p:txEl>
                                              <p:pRg st="3" end="3"/>
                                            </p:txEl>
                                          </p:spTgt>
                                        </p:tgtEl>
                                        <p:attrNameLst>
                                          <p:attrName>style.visibility</p:attrName>
                                        </p:attrNameLst>
                                      </p:cBhvr>
                                      <p:to>
                                        <p:strVal val="visible"/>
                                      </p:to>
                                    </p:set>
                                    <p:anim calcmode="lin" valueType="num">
                                      <p:cBhvr additive="base">
                                        <p:cTn id="59" dur="500" fill="hold"/>
                                        <p:tgtEl>
                                          <p:spTgt spid="432138">
                                            <p:txEl>
                                              <p:pRg st="3" end="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32138">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6"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32" grpId="0" build="p" autoUpdateAnimBg="0"/>
      <p:bldP spid="432133" grpId="0" build="p" autoUpdateAnimBg="0"/>
      <p:bldP spid="432137" grpId="0" animBg="1" autoUpdateAnimBg="0"/>
      <p:bldP spid="432138" grpId="0" build="p" autoUpdateAnimBg="0"/>
      <p:bldP spid="432139" grpId="0" animBg="1" autoUpdateAnimBg="0"/>
      <p:bldP spid="432140" grpId="0" animBg="1" autoUpdateAnimBg="0"/>
      <p:bldP spid="43214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2"/>
          <p:cNvSpPr>
            <a:spLocks noGrp="1" noChangeArrowheads="1"/>
          </p:cNvSpPr>
          <p:nvPr>
            <p:ph type="title"/>
          </p:nvPr>
        </p:nvSpPr>
        <p:spPr/>
        <p:txBody>
          <a:bodyPr/>
          <a:lstStyle/>
          <a:p>
            <a:r>
              <a:rPr lang="en-US"/>
              <a:t>Putting it all together</a:t>
            </a:r>
          </a:p>
        </p:txBody>
      </p:sp>
      <p:pic>
        <p:nvPicPr>
          <p:cNvPr id="433155" name="Picture 3" descr="10_05PhotosynthOverview_3_U"/>
          <p:cNvPicPr>
            <a:picLocks noChangeAspect="1" noChangeArrowheads="1"/>
          </p:cNvPicPr>
          <p:nvPr/>
        </p:nvPicPr>
        <p:blipFill>
          <a:blip r:embed="rId8" cstate="print"/>
          <a:srcRect/>
          <a:stretch>
            <a:fillRect/>
          </a:stretch>
        </p:blipFill>
        <p:spPr bwMode="auto">
          <a:xfrm>
            <a:off x="381000" y="1343025"/>
            <a:ext cx="6324600" cy="5476875"/>
          </a:xfrm>
          <a:prstGeom prst="rect">
            <a:avLst/>
          </a:prstGeom>
          <a:noFill/>
        </p:spPr>
      </p:pic>
      <p:sp>
        <p:nvSpPr>
          <p:cNvPr id="433156" name="Freeform 4"/>
          <p:cNvSpPr>
            <a:spLocks/>
          </p:cNvSpPr>
          <p:nvPr/>
        </p:nvSpPr>
        <p:spPr bwMode="auto">
          <a:xfrm>
            <a:off x="3200400" y="4686300"/>
            <a:ext cx="1042988" cy="990600"/>
          </a:xfrm>
          <a:custGeom>
            <a:avLst/>
            <a:gdLst/>
            <a:ahLst/>
            <a:cxnLst>
              <a:cxn ang="0">
                <a:pos x="144" y="0"/>
              </a:cxn>
              <a:cxn ang="0">
                <a:pos x="0" y="624"/>
              </a:cxn>
              <a:cxn ang="0">
                <a:pos x="624" y="576"/>
              </a:cxn>
              <a:cxn ang="0">
                <a:pos x="515" y="137"/>
              </a:cxn>
              <a:cxn ang="0">
                <a:pos x="240" y="0"/>
              </a:cxn>
              <a:cxn ang="0">
                <a:pos x="96" y="48"/>
              </a:cxn>
            </a:cxnLst>
            <a:rect l="0" t="0" r="r" b="b"/>
            <a:pathLst>
              <a:path w="657" h="624">
                <a:moveTo>
                  <a:pt x="144" y="0"/>
                </a:moveTo>
                <a:lnTo>
                  <a:pt x="0" y="624"/>
                </a:lnTo>
                <a:lnTo>
                  <a:pt x="624" y="576"/>
                </a:lnTo>
                <a:cubicBezTo>
                  <a:pt x="526" y="139"/>
                  <a:pt x="657" y="213"/>
                  <a:pt x="515" y="137"/>
                </a:cubicBezTo>
                <a:lnTo>
                  <a:pt x="240" y="0"/>
                </a:lnTo>
                <a:lnTo>
                  <a:pt x="96" y="48"/>
                </a:lnTo>
              </a:path>
            </a:pathLst>
          </a:custGeom>
          <a:solidFill>
            <a:srgbClr val="E7E7DD"/>
          </a:solidFill>
          <a:ln w="9525" cap="flat" cmpd="sng">
            <a:noFill/>
            <a:prstDash val="solid"/>
            <a:round/>
            <a:headEnd/>
            <a:tailEnd/>
          </a:ln>
          <a:effectLst/>
        </p:spPr>
        <p:txBody>
          <a:bodyPr wrap="none" anchor="ctr"/>
          <a:lstStyle/>
          <a:p>
            <a:endParaRPr lang="en-US"/>
          </a:p>
        </p:txBody>
      </p:sp>
      <p:sp>
        <p:nvSpPr>
          <p:cNvPr id="433157" name="Oval 5"/>
          <p:cNvSpPr>
            <a:spLocks noChangeArrowheads="1"/>
          </p:cNvSpPr>
          <p:nvPr/>
        </p:nvSpPr>
        <p:spPr bwMode="auto">
          <a:xfrm>
            <a:off x="3733800" y="4062413"/>
            <a:ext cx="228600" cy="228600"/>
          </a:xfrm>
          <a:prstGeom prst="ellipse">
            <a:avLst/>
          </a:prstGeom>
          <a:solidFill>
            <a:srgbClr val="E7E7DD"/>
          </a:solidFill>
          <a:ln w="9525">
            <a:noFill/>
            <a:round/>
            <a:headEnd/>
            <a:tailEnd/>
          </a:ln>
          <a:effectLst/>
        </p:spPr>
        <p:txBody>
          <a:bodyPr wrap="none" anchor="ctr"/>
          <a:lstStyle/>
          <a:p>
            <a:endParaRPr lang="en-US"/>
          </a:p>
        </p:txBody>
      </p:sp>
      <p:grpSp>
        <p:nvGrpSpPr>
          <p:cNvPr id="433158" name="Group 6"/>
          <p:cNvGrpSpPr>
            <a:grpSpLocks/>
          </p:cNvGrpSpPr>
          <p:nvPr/>
        </p:nvGrpSpPr>
        <p:grpSpPr bwMode="auto">
          <a:xfrm>
            <a:off x="2108200" y="1371600"/>
            <a:ext cx="6934200" cy="914400"/>
            <a:chOff x="1328" y="864"/>
            <a:chExt cx="4368" cy="576"/>
          </a:xfrm>
        </p:grpSpPr>
        <p:sp>
          <p:nvSpPr>
            <p:cNvPr id="433159" name="Rectangle 7"/>
            <p:cNvSpPr>
              <a:spLocks noChangeArrowheads="1"/>
            </p:cNvSpPr>
            <p:nvPr/>
          </p:nvSpPr>
          <p:spPr bwMode="auto">
            <a:xfrm>
              <a:off x="1328" y="864"/>
              <a:ext cx="4368" cy="576"/>
            </a:xfrm>
            <a:prstGeom prst="rect">
              <a:avLst/>
            </a:prstGeom>
            <a:solidFill>
              <a:schemeClr val="bg2"/>
            </a:solidFill>
            <a:ln w="9525">
              <a:noFill/>
              <a:miter lim="800000"/>
              <a:headEnd/>
              <a:tailEnd/>
            </a:ln>
            <a:effectLst/>
          </p:spPr>
          <p:txBody>
            <a:bodyPr wrap="none" anchor="ctr"/>
            <a:lstStyle/>
            <a:p>
              <a:endParaRPr lang="en-US"/>
            </a:p>
          </p:txBody>
        </p:sp>
        <p:grpSp>
          <p:nvGrpSpPr>
            <p:cNvPr id="433160" name="Group 8"/>
            <p:cNvGrpSpPr>
              <a:grpSpLocks/>
            </p:cNvGrpSpPr>
            <p:nvPr/>
          </p:nvGrpSpPr>
          <p:grpSpPr bwMode="auto">
            <a:xfrm>
              <a:off x="1438" y="923"/>
              <a:ext cx="4141" cy="458"/>
              <a:chOff x="1438" y="923"/>
              <a:chExt cx="4141" cy="458"/>
            </a:xfrm>
          </p:grpSpPr>
          <p:sp>
            <p:nvSpPr>
              <p:cNvPr id="433161" name="Rectangle 9"/>
              <p:cNvSpPr>
                <a:spLocks noChangeArrowheads="1"/>
              </p:cNvSpPr>
              <p:nvPr/>
            </p:nvSpPr>
            <p:spPr bwMode="auto">
              <a:xfrm>
                <a:off x="1438" y="998"/>
                <a:ext cx="504" cy="308"/>
              </a:xfrm>
              <a:prstGeom prst="rect">
                <a:avLst/>
              </a:prstGeom>
              <a:noFill/>
              <a:ln w="9525">
                <a:noFill/>
                <a:miter lim="800000"/>
                <a:headEnd/>
                <a:tailEnd/>
              </a:ln>
              <a:effectLst/>
            </p:spPr>
            <p:txBody>
              <a:bodyPr wrap="none" anchor="ctr">
                <a:spAutoFit/>
              </a:bodyPr>
              <a:lstStyle/>
              <a:p>
                <a:r>
                  <a:rPr lang="en-US" sz="2600" b="1">
                    <a:solidFill>
                      <a:srgbClr val="CC0000"/>
                    </a:solidFill>
                  </a:rPr>
                  <a:t>CO</a:t>
                </a:r>
                <a:r>
                  <a:rPr lang="en-US" sz="2600" b="1" baseline="-25000">
                    <a:solidFill>
                      <a:srgbClr val="CC0000"/>
                    </a:solidFill>
                  </a:rPr>
                  <a:t>2</a:t>
                </a:r>
              </a:p>
            </p:txBody>
          </p:sp>
          <p:sp>
            <p:nvSpPr>
              <p:cNvPr id="433162" name="Rectangle 10"/>
              <p:cNvSpPr>
                <a:spLocks noChangeArrowheads="1"/>
              </p:cNvSpPr>
              <p:nvPr/>
            </p:nvSpPr>
            <p:spPr bwMode="auto">
              <a:xfrm>
                <a:off x="2201" y="998"/>
                <a:ext cx="504" cy="308"/>
              </a:xfrm>
              <a:prstGeom prst="rect">
                <a:avLst/>
              </a:prstGeom>
              <a:noFill/>
              <a:ln w="9525">
                <a:noFill/>
                <a:miter lim="800000"/>
                <a:headEnd/>
                <a:tailEnd/>
              </a:ln>
              <a:effectLst/>
            </p:spPr>
            <p:txBody>
              <a:bodyPr wrap="none" anchor="ctr">
                <a:spAutoFit/>
              </a:bodyPr>
              <a:lstStyle/>
              <a:p>
                <a:r>
                  <a:rPr lang="en-US" sz="2600" b="1">
                    <a:solidFill>
                      <a:srgbClr val="CC0000"/>
                    </a:solidFill>
                  </a:rPr>
                  <a:t>H</a:t>
                </a:r>
                <a:r>
                  <a:rPr lang="en-US" sz="2600" b="1" baseline="-25000">
                    <a:solidFill>
                      <a:srgbClr val="CC0000"/>
                    </a:solidFill>
                  </a:rPr>
                  <a:t>2</a:t>
                </a:r>
                <a:r>
                  <a:rPr lang="en-US" sz="2600" b="1">
                    <a:solidFill>
                      <a:srgbClr val="CC0000"/>
                    </a:solidFill>
                  </a:rPr>
                  <a:t>O</a:t>
                </a:r>
                <a:endParaRPr lang="en-US" sz="2600" b="1" baseline="-25000">
                  <a:solidFill>
                    <a:srgbClr val="CC0000"/>
                  </a:solidFill>
                </a:endParaRPr>
              </a:p>
            </p:txBody>
          </p:sp>
          <p:sp>
            <p:nvSpPr>
              <p:cNvPr id="433163" name="Rectangle 11"/>
              <p:cNvSpPr>
                <a:spLocks noChangeArrowheads="1"/>
              </p:cNvSpPr>
              <p:nvPr/>
            </p:nvSpPr>
            <p:spPr bwMode="auto">
              <a:xfrm>
                <a:off x="4112" y="998"/>
                <a:ext cx="881" cy="308"/>
              </a:xfrm>
              <a:prstGeom prst="rect">
                <a:avLst/>
              </a:prstGeom>
              <a:noFill/>
              <a:ln w="9525">
                <a:noFill/>
                <a:miter lim="800000"/>
                <a:headEnd/>
                <a:tailEnd/>
              </a:ln>
              <a:effectLst/>
            </p:spPr>
            <p:txBody>
              <a:bodyPr wrap="none" anchor="ctr">
                <a:spAutoFit/>
              </a:bodyPr>
              <a:lstStyle/>
              <a:p>
                <a:r>
                  <a:rPr lang="en-US" sz="2600" b="1">
                    <a:solidFill>
                      <a:srgbClr val="CC0000"/>
                    </a:solidFill>
                  </a:rPr>
                  <a:t>C</a:t>
                </a:r>
                <a:r>
                  <a:rPr lang="en-US" sz="2600" b="1" baseline="-25000">
                    <a:solidFill>
                      <a:srgbClr val="CC0000"/>
                    </a:solidFill>
                  </a:rPr>
                  <a:t>6</a:t>
                </a:r>
                <a:r>
                  <a:rPr lang="en-US" sz="2600" b="1">
                    <a:solidFill>
                      <a:srgbClr val="CC0000"/>
                    </a:solidFill>
                  </a:rPr>
                  <a:t>H</a:t>
                </a:r>
                <a:r>
                  <a:rPr lang="en-US" sz="2600" b="1" baseline="-25000">
                    <a:solidFill>
                      <a:srgbClr val="CC0000"/>
                    </a:solidFill>
                  </a:rPr>
                  <a:t>12</a:t>
                </a:r>
                <a:r>
                  <a:rPr lang="en-US" sz="2600" b="1">
                    <a:solidFill>
                      <a:srgbClr val="CC0000"/>
                    </a:solidFill>
                  </a:rPr>
                  <a:t>O</a:t>
                </a:r>
                <a:r>
                  <a:rPr lang="en-US" sz="2600" b="1" baseline="-25000">
                    <a:solidFill>
                      <a:srgbClr val="CC0000"/>
                    </a:solidFill>
                  </a:rPr>
                  <a:t>6</a:t>
                </a:r>
                <a:endParaRPr lang="en-US" b="1" baseline="-25000">
                  <a:solidFill>
                    <a:srgbClr val="CC0000"/>
                  </a:solidFill>
                </a:endParaRPr>
              </a:p>
            </p:txBody>
          </p:sp>
          <p:sp>
            <p:nvSpPr>
              <p:cNvPr id="433164" name="Rectangle 12"/>
              <p:cNvSpPr>
                <a:spLocks noChangeArrowheads="1"/>
              </p:cNvSpPr>
              <p:nvPr/>
            </p:nvSpPr>
            <p:spPr bwMode="auto">
              <a:xfrm>
                <a:off x="5226" y="998"/>
                <a:ext cx="353" cy="308"/>
              </a:xfrm>
              <a:prstGeom prst="rect">
                <a:avLst/>
              </a:prstGeom>
              <a:noFill/>
              <a:ln w="9525">
                <a:noFill/>
                <a:miter lim="800000"/>
                <a:headEnd/>
                <a:tailEnd/>
              </a:ln>
              <a:effectLst/>
            </p:spPr>
            <p:txBody>
              <a:bodyPr wrap="none" anchor="ctr">
                <a:spAutoFit/>
              </a:bodyPr>
              <a:lstStyle/>
              <a:p>
                <a:r>
                  <a:rPr lang="en-US" sz="2600" b="1">
                    <a:solidFill>
                      <a:srgbClr val="CC0000"/>
                    </a:solidFill>
                  </a:rPr>
                  <a:t>O</a:t>
                </a:r>
                <a:r>
                  <a:rPr lang="en-US" sz="2600" b="1" baseline="-25000">
                    <a:solidFill>
                      <a:srgbClr val="CC0000"/>
                    </a:solidFill>
                  </a:rPr>
                  <a:t>2</a:t>
                </a:r>
              </a:p>
            </p:txBody>
          </p:sp>
          <p:sp>
            <p:nvSpPr>
              <p:cNvPr id="433165" name="Rectangle 13"/>
              <p:cNvSpPr>
                <a:spLocks noChangeArrowheads="1"/>
              </p:cNvSpPr>
              <p:nvPr/>
            </p:nvSpPr>
            <p:spPr bwMode="auto">
              <a:xfrm>
                <a:off x="2965" y="923"/>
                <a:ext cx="798" cy="458"/>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CC0000"/>
                    </a:solidFill>
                  </a:rPr>
                  <a:t>light</a:t>
                </a:r>
              </a:p>
              <a:p>
                <a:pPr>
                  <a:lnSpc>
                    <a:spcPct val="80000"/>
                  </a:lnSpc>
                </a:pPr>
                <a:r>
                  <a:rPr lang="en-US" sz="2600" b="1">
                    <a:solidFill>
                      <a:srgbClr val="CC0000"/>
                    </a:solidFill>
                  </a:rPr>
                  <a:t>energy</a:t>
                </a:r>
              </a:p>
            </p:txBody>
          </p:sp>
          <p:sp>
            <p:nvSpPr>
              <p:cNvPr id="433166" name="Rectangle 14"/>
              <p:cNvSpPr>
                <a:spLocks noChangeArrowheads="1"/>
              </p:cNvSpPr>
              <p:nvPr/>
            </p:nvSpPr>
            <p:spPr bwMode="auto">
              <a:xfrm>
                <a:off x="3774" y="979"/>
                <a:ext cx="353" cy="346"/>
              </a:xfrm>
              <a:prstGeom prst="rect">
                <a:avLst/>
              </a:prstGeom>
              <a:noFill/>
              <a:ln w="9525">
                <a:noFill/>
                <a:miter lim="800000"/>
                <a:headEnd/>
                <a:tailEnd/>
              </a:ln>
              <a:effectLst/>
            </p:spPr>
            <p:txBody>
              <a:bodyPr wrap="none" anchor="ctr">
                <a:spAutoFit/>
              </a:bodyPr>
              <a:lstStyle/>
              <a:p>
                <a:r>
                  <a:rPr lang="en-US" sz="3000" b="1">
                    <a:solidFill>
                      <a:srgbClr val="0F116A"/>
                    </a:solidFill>
                    <a:sym typeface="Symbol" pitchFamily="48" charset="2"/>
                  </a:rPr>
                  <a:t></a:t>
                </a:r>
              </a:p>
            </p:txBody>
          </p:sp>
          <p:sp>
            <p:nvSpPr>
              <p:cNvPr id="433167" name="Rectangle 15"/>
              <p:cNvSpPr>
                <a:spLocks noChangeArrowheads="1"/>
              </p:cNvSpPr>
              <p:nvPr/>
            </p:nvSpPr>
            <p:spPr bwMode="auto">
              <a:xfrm>
                <a:off x="1953" y="998"/>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3168" name="Rectangle 16"/>
              <p:cNvSpPr>
                <a:spLocks noChangeArrowheads="1"/>
              </p:cNvSpPr>
              <p:nvPr/>
            </p:nvSpPr>
            <p:spPr bwMode="auto">
              <a:xfrm>
                <a:off x="4977" y="998"/>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33169" name="Rectangle 17"/>
              <p:cNvSpPr>
                <a:spLocks noChangeArrowheads="1"/>
              </p:cNvSpPr>
              <p:nvPr/>
            </p:nvSpPr>
            <p:spPr bwMode="auto">
              <a:xfrm>
                <a:off x="2717" y="998"/>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grpSp>
      </p:grpSp>
      <p:sp>
        <p:nvSpPr>
          <p:cNvPr id="433170" name="Rectangle 18"/>
          <p:cNvSpPr>
            <a:spLocks noChangeArrowheads="1"/>
          </p:cNvSpPr>
          <p:nvPr/>
        </p:nvSpPr>
        <p:spPr bwMode="auto">
          <a:xfrm>
            <a:off x="4343400" y="3978275"/>
            <a:ext cx="1276350" cy="915988"/>
          </a:xfrm>
          <a:prstGeom prst="rect">
            <a:avLst/>
          </a:prstGeom>
          <a:noFill/>
          <a:ln w="9525">
            <a:noFill/>
            <a:miter lim="800000"/>
            <a:headEnd/>
            <a:tailEnd/>
          </a:ln>
          <a:effectLst/>
        </p:spPr>
        <p:txBody>
          <a:bodyPr wrap="none" anchor="ctr">
            <a:spAutoFit/>
          </a:bodyPr>
          <a:lstStyle/>
          <a:p>
            <a:r>
              <a:rPr lang="en-US" sz="1800" b="1">
                <a:solidFill>
                  <a:srgbClr val="0F116A"/>
                </a:solidFill>
              </a:rPr>
              <a:t>Sugar</a:t>
            </a:r>
            <a:br>
              <a:rPr lang="en-US" sz="1800" b="1">
                <a:solidFill>
                  <a:srgbClr val="0F116A"/>
                </a:solidFill>
              </a:rPr>
            </a:br>
            <a:r>
              <a:rPr lang="en-US" sz="1800" b="1">
                <a:solidFill>
                  <a:srgbClr val="0F116A"/>
                </a:solidFill>
              </a:rPr>
              <a:t>Building</a:t>
            </a:r>
          </a:p>
          <a:p>
            <a:r>
              <a:rPr lang="en-US" sz="1800" b="1">
                <a:solidFill>
                  <a:srgbClr val="0F116A"/>
                </a:solidFill>
              </a:rPr>
              <a:t>Reactions</a:t>
            </a:r>
          </a:p>
        </p:txBody>
      </p:sp>
      <p:sp>
        <p:nvSpPr>
          <p:cNvPr id="433171" name="Rectangle 19"/>
          <p:cNvSpPr>
            <a:spLocks noChangeArrowheads="1"/>
          </p:cNvSpPr>
          <p:nvPr/>
        </p:nvSpPr>
        <p:spPr bwMode="auto">
          <a:xfrm>
            <a:off x="2216150" y="4011613"/>
            <a:ext cx="1276350" cy="915987"/>
          </a:xfrm>
          <a:prstGeom prst="rect">
            <a:avLst/>
          </a:prstGeom>
          <a:noFill/>
          <a:ln w="9525">
            <a:noFill/>
            <a:miter lim="800000"/>
            <a:headEnd/>
            <a:tailEnd/>
          </a:ln>
          <a:effectLst/>
        </p:spPr>
        <p:txBody>
          <a:bodyPr wrap="none" anchor="ctr">
            <a:spAutoFit/>
          </a:bodyPr>
          <a:lstStyle/>
          <a:p>
            <a:r>
              <a:rPr lang="en-US" sz="1800" b="1">
                <a:solidFill>
                  <a:srgbClr val="0F116A"/>
                </a:solidFill>
              </a:rPr>
              <a:t>Energy </a:t>
            </a:r>
            <a:br>
              <a:rPr lang="en-US" sz="1800" b="1">
                <a:solidFill>
                  <a:srgbClr val="0F116A"/>
                </a:solidFill>
              </a:rPr>
            </a:br>
            <a:r>
              <a:rPr lang="en-US" sz="1800" b="1">
                <a:solidFill>
                  <a:srgbClr val="0F116A"/>
                </a:solidFill>
              </a:rPr>
              <a:t>Building</a:t>
            </a:r>
          </a:p>
          <a:p>
            <a:r>
              <a:rPr lang="en-US" sz="1800" b="1">
                <a:solidFill>
                  <a:srgbClr val="0F116A"/>
                </a:solidFill>
              </a:rPr>
              <a:t>Reactions</a:t>
            </a:r>
          </a:p>
        </p:txBody>
      </p:sp>
      <p:sp>
        <p:nvSpPr>
          <p:cNvPr id="433172" name="Rectangle 20"/>
          <p:cNvSpPr>
            <a:spLocks noChangeArrowheads="1"/>
          </p:cNvSpPr>
          <p:nvPr/>
        </p:nvSpPr>
        <p:spPr bwMode="auto">
          <a:xfrm>
            <a:off x="5815013" y="2438400"/>
            <a:ext cx="3328987" cy="1920875"/>
          </a:xfrm>
          <a:prstGeom prst="rect">
            <a:avLst/>
          </a:prstGeom>
          <a:solidFill>
            <a:schemeClr val="bg1">
              <a:alpha val="50000"/>
            </a:schemeClr>
          </a:solidFill>
          <a:ln w="9525">
            <a:noFill/>
            <a:miter lim="800000"/>
            <a:headEnd/>
            <a:tailEnd/>
          </a:ln>
          <a:effectLst/>
        </p:spPr>
        <p:txBody>
          <a:bodyPr lIns="0" rIns="0">
            <a:spAutoFit/>
          </a:bodyPr>
          <a:lstStyle/>
          <a:p>
            <a:pPr algn="l">
              <a:buClr>
                <a:srgbClr val="000080"/>
              </a:buClr>
              <a:buFont typeface="Wingdings" pitchFamily="48" charset="2"/>
              <a:buNone/>
            </a:pPr>
            <a:r>
              <a:rPr lang="en-US" sz="3000" b="1" u="sng">
                <a:solidFill>
                  <a:srgbClr val="008000"/>
                </a:solidFill>
              </a:rPr>
              <a:t>Plants make both:</a:t>
            </a:r>
            <a:endParaRPr lang="en-US" sz="3000" b="1" u="sng">
              <a:solidFill>
                <a:srgbClr val="CC0000"/>
              </a:solidFill>
            </a:endParaRPr>
          </a:p>
          <a:p>
            <a:pPr marL="341313" lvl="1" indent="-227013" algn="l">
              <a:buClr>
                <a:srgbClr val="000080"/>
              </a:buClr>
              <a:buFont typeface="Wingdings" pitchFamily="48" charset="2"/>
              <a:buChar char="§"/>
            </a:pPr>
            <a:r>
              <a:rPr lang="en-US" sz="3000" b="1" u="sng">
                <a:solidFill>
                  <a:srgbClr val="CC0000"/>
                </a:solidFill>
              </a:rPr>
              <a:t>energy</a:t>
            </a:r>
          </a:p>
          <a:p>
            <a:pPr marL="685800" lvl="2" indent="-230188" algn="l">
              <a:buClr>
                <a:srgbClr val="000080"/>
              </a:buClr>
              <a:buFont typeface="Wingdings" pitchFamily="48" charset="2"/>
              <a:buChar char="§"/>
            </a:pPr>
            <a:r>
              <a:rPr lang="en-US" sz="3000" b="1" u="sng">
                <a:solidFill>
                  <a:srgbClr val="CC0000"/>
                </a:solidFill>
              </a:rPr>
              <a:t>ATP &amp; NADPH</a:t>
            </a:r>
          </a:p>
          <a:p>
            <a:pPr marL="341313" lvl="1" indent="-227013" algn="l">
              <a:buClr>
                <a:srgbClr val="000080"/>
              </a:buClr>
              <a:buFont typeface="Wingdings" pitchFamily="48" charset="2"/>
              <a:buChar char="§"/>
            </a:pPr>
            <a:r>
              <a:rPr lang="en-US" sz="3000" b="1" u="sng">
                <a:solidFill>
                  <a:srgbClr val="CC0000"/>
                </a:solidFill>
              </a:rPr>
              <a:t>sugars</a:t>
            </a:r>
            <a:endParaRPr lang="en-US" sz="3000" b="1" u="sng">
              <a:solidFill>
                <a:srgbClr val="0F116A"/>
              </a:solidFill>
            </a:endParaRPr>
          </a:p>
        </p:txBody>
      </p:sp>
      <p:grpSp>
        <p:nvGrpSpPr>
          <p:cNvPr id="433173" name="Group 21"/>
          <p:cNvGrpSpPr>
            <a:grpSpLocks/>
          </p:cNvGrpSpPr>
          <p:nvPr/>
        </p:nvGrpSpPr>
        <p:grpSpPr bwMode="auto">
          <a:xfrm>
            <a:off x="574675" y="2514600"/>
            <a:ext cx="1352550" cy="946150"/>
            <a:chOff x="607" y="1714"/>
            <a:chExt cx="852" cy="596"/>
          </a:xfrm>
        </p:grpSpPr>
        <p:sp>
          <p:nvSpPr>
            <p:cNvPr id="433174" name="AutoShape 22"/>
            <p:cNvSpPr>
              <a:spLocks noChangeArrowheads="1"/>
            </p:cNvSpPr>
            <p:nvPr/>
          </p:nvSpPr>
          <p:spPr bwMode="auto">
            <a:xfrm>
              <a:off x="607" y="1714"/>
              <a:ext cx="852" cy="596"/>
            </a:xfrm>
            <a:prstGeom prst="star16">
              <a:avLst>
                <a:gd name="adj" fmla="val 37500"/>
              </a:avLst>
            </a:prstGeom>
            <a:solidFill>
              <a:srgbClr val="FFEA18"/>
            </a:solidFill>
            <a:ln w="9525">
              <a:noFill/>
              <a:miter lim="800000"/>
              <a:headEnd/>
              <a:tailEnd/>
            </a:ln>
            <a:effectLst/>
          </p:spPr>
          <p:txBody>
            <a:bodyPr wrap="none" anchor="ctr"/>
            <a:lstStyle/>
            <a:p>
              <a:endParaRPr lang="en-US"/>
            </a:p>
          </p:txBody>
        </p:sp>
        <p:sp>
          <p:nvSpPr>
            <p:cNvPr id="433175" name="Rectangle 23"/>
            <p:cNvSpPr>
              <a:spLocks noChangeArrowheads="1"/>
            </p:cNvSpPr>
            <p:nvPr/>
          </p:nvSpPr>
          <p:spPr bwMode="auto">
            <a:xfrm>
              <a:off x="668" y="1872"/>
              <a:ext cx="676" cy="231"/>
            </a:xfrm>
            <a:prstGeom prst="rect">
              <a:avLst/>
            </a:prstGeom>
            <a:noFill/>
            <a:ln w="9525">
              <a:noFill/>
              <a:miter lim="800000"/>
              <a:headEnd/>
              <a:tailEnd/>
            </a:ln>
            <a:effectLst/>
          </p:spPr>
          <p:txBody>
            <a:bodyPr wrap="none" anchor="ctr">
              <a:spAutoFit/>
            </a:bodyPr>
            <a:lstStyle/>
            <a:p>
              <a:r>
                <a:rPr lang="en-US" sz="1800" b="1">
                  <a:solidFill>
                    <a:srgbClr val="0F116A"/>
                  </a:solidFill>
                </a:rPr>
                <a:t>sunlight</a:t>
              </a:r>
            </a:p>
          </p:txBody>
        </p:sp>
      </p:grpSp>
      <p:sp>
        <p:nvSpPr>
          <p:cNvPr id="433176" name="Rectangle 24"/>
          <p:cNvSpPr>
            <a:spLocks noChangeArrowheads="1"/>
          </p:cNvSpPr>
          <p:nvPr/>
        </p:nvSpPr>
        <p:spPr bwMode="auto">
          <a:xfrm>
            <a:off x="2574925" y="6388100"/>
            <a:ext cx="446088" cy="366713"/>
          </a:xfrm>
          <a:prstGeom prst="rect">
            <a:avLst/>
          </a:prstGeom>
          <a:noFill/>
          <a:ln w="9525">
            <a:noFill/>
            <a:miter lim="800000"/>
            <a:headEnd/>
            <a:tailEnd/>
          </a:ln>
          <a:effectLst/>
        </p:spPr>
        <p:txBody>
          <a:bodyPr wrap="none" anchor="ctr">
            <a:spAutoFit/>
          </a:bodyPr>
          <a:lstStyle/>
          <a:p>
            <a:r>
              <a:rPr lang="en-US" sz="1800" b="1">
                <a:solidFill>
                  <a:schemeClr val="bg1"/>
                </a:solidFill>
              </a:rPr>
              <a:t>O</a:t>
            </a:r>
            <a:r>
              <a:rPr lang="en-US" sz="1800" b="1" baseline="-25000">
                <a:solidFill>
                  <a:schemeClr val="bg1"/>
                </a:solidFill>
              </a:rPr>
              <a:t>2</a:t>
            </a:r>
          </a:p>
        </p:txBody>
      </p:sp>
      <p:sp>
        <p:nvSpPr>
          <p:cNvPr id="433177" name="Rectangle 25"/>
          <p:cNvSpPr>
            <a:spLocks noChangeArrowheads="1"/>
          </p:cNvSpPr>
          <p:nvPr/>
        </p:nvSpPr>
        <p:spPr bwMode="auto">
          <a:xfrm>
            <a:off x="2509838" y="2443163"/>
            <a:ext cx="611187" cy="366712"/>
          </a:xfrm>
          <a:prstGeom prst="rect">
            <a:avLst/>
          </a:prstGeom>
          <a:noFill/>
          <a:ln w="9525">
            <a:noFill/>
            <a:miter lim="800000"/>
            <a:headEnd/>
            <a:tailEnd/>
          </a:ln>
          <a:effectLst/>
        </p:spPr>
        <p:txBody>
          <a:bodyPr wrap="none" anchor="ctr">
            <a:spAutoFit/>
          </a:bodyPr>
          <a:lstStyle/>
          <a:p>
            <a:r>
              <a:rPr lang="en-US" sz="1800" b="1">
                <a:solidFill>
                  <a:srgbClr val="0F116A"/>
                </a:solidFill>
              </a:rPr>
              <a:t>H</a:t>
            </a:r>
            <a:r>
              <a:rPr lang="en-US" sz="1800" b="1" baseline="-25000">
                <a:solidFill>
                  <a:srgbClr val="0F116A"/>
                </a:solidFill>
              </a:rPr>
              <a:t>2</a:t>
            </a:r>
            <a:r>
              <a:rPr lang="en-US" sz="1800" b="1">
                <a:solidFill>
                  <a:srgbClr val="0F116A"/>
                </a:solidFill>
              </a:rPr>
              <a:t>O</a:t>
            </a:r>
          </a:p>
        </p:txBody>
      </p:sp>
      <p:sp>
        <p:nvSpPr>
          <p:cNvPr id="433178" name="Rectangle 26"/>
          <p:cNvSpPr>
            <a:spLocks noChangeArrowheads="1"/>
          </p:cNvSpPr>
          <p:nvPr/>
        </p:nvSpPr>
        <p:spPr bwMode="auto">
          <a:xfrm>
            <a:off x="4524375" y="6353175"/>
            <a:ext cx="933450" cy="366713"/>
          </a:xfrm>
          <a:prstGeom prst="rect">
            <a:avLst/>
          </a:prstGeom>
          <a:noFill/>
          <a:ln w="9525">
            <a:noFill/>
            <a:miter lim="800000"/>
            <a:headEnd/>
            <a:tailEnd/>
          </a:ln>
          <a:effectLst/>
        </p:spPr>
        <p:txBody>
          <a:bodyPr wrap="none" anchor="ctr">
            <a:spAutoFit/>
          </a:bodyPr>
          <a:lstStyle/>
          <a:p>
            <a:r>
              <a:rPr lang="en-US" sz="1800" b="1">
                <a:solidFill>
                  <a:srgbClr val="0F116A"/>
                </a:solidFill>
              </a:rPr>
              <a:t>sugars</a:t>
            </a:r>
            <a:endParaRPr lang="en-US" sz="1800" b="1" baseline="-25000">
              <a:solidFill>
                <a:srgbClr val="0F116A"/>
              </a:solidFill>
            </a:endParaRPr>
          </a:p>
        </p:txBody>
      </p:sp>
      <p:sp>
        <p:nvSpPr>
          <p:cNvPr id="433179" name="Rectangle 27"/>
          <p:cNvSpPr>
            <a:spLocks noChangeArrowheads="1"/>
          </p:cNvSpPr>
          <p:nvPr/>
        </p:nvSpPr>
        <p:spPr bwMode="auto">
          <a:xfrm>
            <a:off x="4708525" y="2452688"/>
            <a:ext cx="611188" cy="366712"/>
          </a:xfrm>
          <a:prstGeom prst="rect">
            <a:avLst/>
          </a:prstGeom>
          <a:noFill/>
          <a:ln w="9525">
            <a:noFill/>
            <a:miter lim="800000"/>
            <a:headEnd/>
            <a:tailEnd/>
          </a:ln>
          <a:effectLst/>
        </p:spPr>
        <p:txBody>
          <a:bodyPr wrap="none" anchor="ctr">
            <a:spAutoFit/>
          </a:bodyPr>
          <a:lstStyle/>
          <a:p>
            <a:r>
              <a:rPr lang="en-US" sz="1800" b="1">
                <a:solidFill>
                  <a:schemeClr val="bg1"/>
                </a:solidFill>
              </a:rPr>
              <a:t>CO</a:t>
            </a:r>
            <a:r>
              <a:rPr lang="en-US" sz="1800" b="1" baseline="-25000">
                <a:solidFill>
                  <a:srgbClr val="0F116A"/>
                </a:solidFill>
              </a:rPr>
              <a:t>2</a:t>
            </a:r>
            <a:endParaRPr lang="en-US" sz="1800" b="1" baseline="-25000">
              <a:solidFill>
                <a:schemeClr val="bg1"/>
              </a:solidFill>
            </a:endParaRPr>
          </a:p>
        </p:txBody>
      </p:sp>
      <p:sp>
        <p:nvSpPr>
          <p:cNvPr id="433180" name="Oval 28"/>
          <p:cNvSpPr>
            <a:spLocks noChangeArrowheads="1"/>
          </p:cNvSpPr>
          <p:nvPr/>
        </p:nvSpPr>
        <p:spPr bwMode="auto">
          <a:xfrm>
            <a:off x="3413125" y="3319463"/>
            <a:ext cx="685800" cy="450850"/>
          </a:xfrm>
          <a:prstGeom prst="ellipse">
            <a:avLst/>
          </a:prstGeom>
          <a:solidFill>
            <a:srgbClr val="FFCC00"/>
          </a:solidFill>
          <a:ln w="57150">
            <a:solidFill>
              <a:srgbClr val="FF6404"/>
            </a:solidFill>
            <a:round/>
            <a:headEnd/>
            <a:tailEnd/>
          </a:ln>
          <a:effectLst/>
        </p:spPr>
        <p:txBody>
          <a:bodyPr wrap="none" anchor="ctr"/>
          <a:lstStyle/>
          <a:p>
            <a:r>
              <a:rPr lang="en-US" sz="1800" b="1">
                <a:solidFill>
                  <a:srgbClr val="660000"/>
                </a:solidFill>
              </a:rPr>
              <a:t>ADP</a:t>
            </a:r>
            <a:endParaRPr lang="en-US" sz="4800" b="1">
              <a:solidFill>
                <a:schemeClr val="tx2"/>
              </a:solidFill>
            </a:endParaRPr>
          </a:p>
        </p:txBody>
      </p:sp>
      <p:sp>
        <p:nvSpPr>
          <p:cNvPr id="433181" name="AutoShape 29"/>
          <p:cNvSpPr>
            <a:spLocks noChangeArrowheads="1"/>
          </p:cNvSpPr>
          <p:nvPr/>
        </p:nvSpPr>
        <p:spPr bwMode="auto">
          <a:xfrm>
            <a:off x="3336925" y="5346700"/>
            <a:ext cx="762000" cy="498475"/>
          </a:xfrm>
          <a:prstGeom prst="irregularSeal1">
            <a:avLst/>
          </a:prstGeom>
          <a:solidFill>
            <a:srgbClr val="CC0000"/>
          </a:solidFill>
          <a:ln w="57150">
            <a:solidFill>
              <a:srgbClr val="FF6404"/>
            </a:solidFill>
            <a:miter lim="800000"/>
            <a:headEnd/>
            <a:tailEnd/>
          </a:ln>
          <a:effectLst/>
        </p:spPr>
        <p:txBody>
          <a:bodyPr wrap="none" anchor="ctr"/>
          <a:lstStyle/>
          <a:p>
            <a:r>
              <a:rPr lang="en-US" b="1">
                <a:solidFill>
                  <a:srgbClr val="FFEA18"/>
                </a:solidFill>
                <a:ea typeface="ＭＳ Ｐゴシック" pitchFamily="1" charset="-128"/>
              </a:rPr>
              <a:t>ATP</a:t>
            </a:r>
            <a:endParaRPr lang="en-US" sz="6000" b="1">
              <a:solidFill>
                <a:schemeClr val="tx2"/>
              </a:solidFill>
              <a:ea typeface="ＭＳ Ｐゴシック" pitchFamily="1" charset="-128"/>
            </a:endParaRPr>
          </a:p>
        </p:txBody>
      </p:sp>
      <p:sp>
        <p:nvSpPr>
          <p:cNvPr id="433182" name="Oval 30"/>
          <p:cNvSpPr>
            <a:spLocks noChangeArrowheads="1"/>
          </p:cNvSpPr>
          <p:nvPr/>
        </p:nvSpPr>
        <p:spPr bwMode="auto">
          <a:xfrm>
            <a:off x="3336925" y="4784725"/>
            <a:ext cx="762000" cy="498475"/>
          </a:xfrm>
          <a:prstGeom prst="ellipse">
            <a:avLst/>
          </a:prstGeom>
          <a:solidFill>
            <a:srgbClr val="FFEA18"/>
          </a:solidFill>
          <a:ln w="57150">
            <a:solidFill>
              <a:srgbClr val="FF6404"/>
            </a:solidFill>
            <a:round/>
            <a:headEnd/>
            <a:tailEnd/>
          </a:ln>
          <a:effectLst/>
        </p:spPr>
        <p:txBody>
          <a:bodyPr wrap="none" anchor="ctr"/>
          <a:lstStyle/>
          <a:p>
            <a:r>
              <a:rPr lang="en-US" sz="2000" b="1">
                <a:solidFill>
                  <a:srgbClr val="000000"/>
                </a:solidFill>
                <a:ea typeface="ＭＳ Ｐゴシック" pitchFamily="1" charset="-128"/>
              </a:rPr>
              <a:t>NADPH</a:t>
            </a:r>
            <a:endParaRPr lang="en-US" sz="6000" b="1">
              <a:solidFill>
                <a:srgbClr val="CC0000"/>
              </a:solidFill>
              <a:ea typeface="ＭＳ Ｐゴシック" pitchFamily="1" charset="-128"/>
            </a:endParaRPr>
          </a:p>
        </p:txBody>
      </p:sp>
      <p:sp>
        <p:nvSpPr>
          <p:cNvPr id="433183" name="Oval 31"/>
          <p:cNvSpPr>
            <a:spLocks noChangeArrowheads="1"/>
          </p:cNvSpPr>
          <p:nvPr/>
        </p:nvSpPr>
        <p:spPr bwMode="auto">
          <a:xfrm>
            <a:off x="3387725" y="3906838"/>
            <a:ext cx="762000" cy="498475"/>
          </a:xfrm>
          <a:prstGeom prst="ellipse">
            <a:avLst/>
          </a:prstGeom>
          <a:solidFill>
            <a:srgbClr val="FFEA18"/>
          </a:solidFill>
          <a:ln w="57150">
            <a:solidFill>
              <a:srgbClr val="FF6404"/>
            </a:solidFill>
            <a:round/>
            <a:headEnd/>
            <a:tailEnd/>
          </a:ln>
          <a:effectLst/>
        </p:spPr>
        <p:txBody>
          <a:bodyPr wrap="none" anchor="ctr"/>
          <a:lstStyle/>
          <a:p>
            <a:r>
              <a:rPr lang="en-US" sz="2000" b="1">
                <a:solidFill>
                  <a:srgbClr val="000000"/>
                </a:solidFill>
                <a:ea typeface="ＭＳ Ｐゴシック" pitchFamily="1" charset="-128"/>
              </a:rPr>
              <a:t>NADP</a:t>
            </a:r>
            <a:endParaRPr lang="en-US" sz="6000" b="1">
              <a:solidFill>
                <a:srgbClr val="CC0000"/>
              </a:solidFill>
              <a:ea typeface="ＭＳ Ｐゴシック" pitchFamily="1" charset="-128"/>
            </a:endParaRPr>
          </a:p>
        </p:txBody>
      </p:sp>
      <p:sp>
        <p:nvSpPr>
          <p:cNvPr id="433185" name="Freeform 33"/>
          <p:cNvSpPr>
            <a:spLocks/>
          </p:cNvSpPr>
          <p:nvPr/>
        </p:nvSpPr>
        <p:spPr bwMode="auto">
          <a:xfrm>
            <a:off x="920750" y="5710238"/>
            <a:ext cx="1695450" cy="935037"/>
          </a:xfrm>
          <a:custGeom>
            <a:avLst/>
            <a:gdLst/>
            <a:ahLst/>
            <a:cxnLst>
              <a:cxn ang="0">
                <a:pos x="512" y="326"/>
              </a:cxn>
              <a:cxn ang="0">
                <a:pos x="397" y="282"/>
              </a:cxn>
              <a:cxn ang="0">
                <a:pos x="445" y="206"/>
              </a:cxn>
              <a:cxn ang="0">
                <a:pos x="321" y="268"/>
              </a:cxn>
              <a:cxn ang="0">
                <a:pos x="369" y="163"/>
              </a:cxn>
              <a:cxn ang="0">
                <a:pos x="220" y="225"/>
              </a:cxn>
              <a:cxn ang="0">
                <a:pos x="287" y="115"/>
              </a:cxn>
              <a:cxn ang="0">
                <a:pos x="110" y="187"/>
              </a:cxn>
              <a:cxn ang="0">
                <a:pos x="172" y="57"/>
              </a:cxn>
              <a:cxn ang="0">
                <a:pos x="0" y="0"/>
              </a:cxn>
            </a:cxnLst>
            <a:rect l="0" t="0" r="r" b="b"/>
            <a:pathLst>
              <a:path w="512" h="326">
                <a:moveTo>
                  <a:pt x="512" y="326"/>
                </a:moveTo>
                <a:cubicBezTo>
                  <a:pt x="460" y="314"/>
                  <a:pt x="408" y="302"/>
                  <a:pt x="397" y="282"/>
                </a:cubicBezTo>
                <a:cubicBezTo>
                  <a:pt x="386" y="262"/>
                  <a:pt x="458" y="208"/>
                  <a:pt x="445" y="206"/>
                </a:cubicBezTo>
                <a:cubicBezTo>
                  <a:pt x="432" y="204"/>
                  <a:pt x="334" y="275"/>
                  <a:pt x="321" y="268"/>
                </a:cubicBezTo>
                <a:cubicBezTo>
                  <a:pt x="308" y="261"/>
                  <a:pt x="386" y="170"/>
                  <a:pt x="369" y="163"/>
                </a:cubicBezTo>
                <a:cubicBezTo>
                  <a:pt x="352" y="156"/>
                  <a:pt x="234" y="233"/>
                  <a:pt x="220" y="225"/>
                </a:cubicBezTo>
                <a:cubicBezTo>
                  <a:pt x="206" y="217"/>
                  <a:pt x="305" y="121"/>
                  <a:pt x="287" y="115"/>
                </a:cubicBezTo>
                <a:cubicBezTo>
                  <a:pt x="269" y="109"/>
                  <a:pt x="129" y="197"/>
                  <a:pt x="110" y="187"/>
                </a:cubicBezTo>
                <a:cubicBezTo>
                  <a:pt x="91" y="177"/>
                  <a:pt x="190" y="88"/>
                  <a:pt x="172" y="57"/>
                </a:cubicBezTo>
                <a:cubicBezTo>
                  <a:pt x="154" y="26"/>
                  <a:pt x="77" y="13"/>
                  <a:pt x="0" y="0"/>
                </a:cubicBezTo>
              </a:path>
            </a:pathLst>
          </a:custGeom>
          <a:noFill/>
          <a:ln w="38100" cap="flat" cmpd="sng">
            <a:solidFill>
              <a:srgbClr val="CC0000"/>
            </a:solidFill>
            <a:prstDash val="solid"/>
            <a:round/>
            <a:headEnd type="none" w="med" len="med"/>
            <a:tailEnd type="triangle" w="med" len="me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33173"/>
                                        </p:tgtEl>
                                        <p:attrNameLst>
                                          <p:attrName>style.visibility</p:attrName>
                                        </p:attrNameLst>
                                      </p:cBhvr>
                                      <p:to>
                                        <p:strVal val="visible"/>
                                      </p:to>
                                    </p:set>
                                    <p:anim from="(-#ppt_w/2)" to="(#ppt_x)" calcmode="lin" valueType="num">
                                      <p:cBhvr>
                                        <p:cTn id="7" dur="300" fill="hold">
                                          <p:stCondLst>
                                            <p:cond delay="0"/>
                                          </p:stCondLst>
                                        </p:cTn>
                                        <p:tgtEl>
                                          <p:spTgt spid="433173"/>
                                        </p:tgtEl>
                                        <p:attrNameLst>
                                          <p:attrName>ppt_x</p:attrName>
                                        </p:attrNameLst>
                                      </p:cBhvr>
                                    </p:anim>
                                    <p:anim from="0" to="-1.0" calcmode="lin" valueType="num">
                                      <p:cBhvr>
                                        <p:cTn id="8" dur="100" decel="50000" autoRev="1" fill="hold">
                                          <p:stCondLst>
                                            <p:cond delay="300"/>
                                          </p:stCondLst>
                                        </p:cTn>
                                        <p:tgtEl>
                                          <p:spTgt spid="433173"/>
                                        </p:tgtEl>
                                        <p:attrNameLst>
                                          <p:attrName>xshear</p:attrName>
                                        </p:attrNameLst>
                                      </p:cBhvr>
                                    </p:anim>
                                    <p:animScale>
                                      <p:cBhvr>
                                        <p:cTn id="9" dur="100" decel="100000" autoRev="1" fill="hold">
                                          <p:stCondLst>
                                            <p:cond delay="300"/>
                                          </p:stCondLst>
                                        </p:cTn>
                                        <p:tgtEl>
                                          <p:spTgt spid="433173"/>
                                        </p:tgtEl>
                                      </p:cBhvr>
                                      <p:from x="100000" y="100000"/>
                                      <p:to x="80000" y="100000"/>
                                    </p:animScale>
                                    <p:anim by="(#ppt_h/3+#ppt_w*0.1)" calcmode="lin" valueType="num">
                                      <p:cBhvr additive="sum">
                                        <p:cTn id="10" dur="100" decel="100000" autoRev="1" fill="hold">
                                          <p:stCondLst>
                                            <p:cond delay="300"/>
                                          </p:stCondLst>
                                        </p:cTn>
                                        <p:tgtEl>
                                          <p:spTgt spid="433173"/>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33177">
                                            <p:txEl>
                                              <p:pRg st="0" end="0"/>
                                            </p:txEl>
                                          </p:spTgt>
                                        </p:tgtEl>
                                        <p:attrNameLst>
                                          <p:attrName>style.visibility</p:attrName>
                                        </p:attrNameLst>
                                      </p:cBhvr>
                                      <p:to>
                                        <p:strVal val="visible"/>
                                      </p:to>
                                    </p:set>
                                    <p:animEffect transition="in" filter="wipe(left)">
                                      <p:cBhvr>
                                        <p:cTn id="15" dur="500"/>
                                        <p:tgtEl>
                                          <p:spTgt spid="433177">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3" name="Bubbles"/>
                                        </p:tgtEl>
                                      </p:cMediaNode>
                                    </p:audio>
                                  </p:subTnLst>
                                </p:cTn>
                              </p:par>
                            </p:childTnLst>
                          </p:cTn>
                        </p:par>
                      </p:childTnLst>
                    </p:cTn>
                  </p:par>
                  <p:par>
                    <p:cTn id="16" fill="hold">
                      <p:stCondLst>
                        <p:cond delay="indefinite"/>
                      </p:stCondLst>
                      <p:childTnLst>
                        <p:par>
                          <p:cTn id="17" fill="hold">
                            <p:stCondLst>
                              <p:cond delay="0"/>
                            </p:stCondLst>
                            <p:childTnLst>
                              <p:par>
                                <p:cTn id="18" presetID="6" presetClass="entr" presetSubtype="32" fill="hold" grpId="0" nodeType="clickEffect">
                                  <p:stCondLst>
                                    <p:cond delay="0"/>
                                  </p:stCondLst>
                                  <p:childTnLst>
                                    <p:set>
                                      <p:cBhvr>
                                        <p:cTn id="19" dur="1" fill="hold">
                                          <p:stCondLst>
                                            <p:cond delay="0"/>
                                          </p:stCondLst>
                                        </p:cTn>
                                        <p:tgtEl>
                                          <p:spTgt spid="433181"/>
                                        </p:tgtEl>
                                        <p:attrNameLst>
                                          <p:attrName>style.visibility</p:attrName>
                                        </p:attrNameLst>
                                      </p:cBhvr>
                                      <p:to>
                                        <p:strVal val="visible"/>
                                      </p:to>
                                    </p:set>
                                    <p:animEffect transition="in" filter="circle(out)">
                                      <p:cBhvr>
                                        <p:cTn id="20" dur="1000"/>
                                        <p:tgtEl>
                                          <p:spTgt spid="433181"/>
                                        </p:tgtEl>
                                      </p:cBhvr>
                                    </p:animEffect>
                                  </p:childTnLst>
                                  <p:subTnLst>
                                    <p:audio>
                                      <p:cMediaNode>
                                        <p:cTn display="0" masterRel="sameClick">
                                          <p:stCondLst>
                                            <p:cond evt="begin" delay="0">
                                              <p:tn val="18"/>
                                            </p:cond>
                                          </p:stCondLst>
                                          <p:endCondLst>
                                            <p:cond evt="onStopAudio" delay="0">
                                              <p:tgtEl>
                                                <p:sldTgt/>
                                              </p:tgtEl>
                                            </p:cond>
                                          </p:endCondLst>
                                        </p:cTn>
                                        <p:tgtEl>
                                          <p:sndTgt r:embed="rId4" name="Explosion"/>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33182"/>
                                        </p:tgtEl>
                                        <p:attrNameLst>
                                          <p:attrName>style.visibility</p:attrName>
                                        </p:attrNameLst>
                                      </p:cBhvr>
                                      <p:to>
                                        <p:strVal val="visible"/>
                                      </p:to>
                                    </p:set>
                                    <p:animEffect transition="in" filter="wipe(left)">
                                      <p:cBhvr>
                                        <p:cTn id="25" dur="500"/>
                                        <p:tgtEl>
                                          <p:spTgt spid="433182"/>
                                        </p:tgtEl>
                                      </p:cBhvr>
                                    </p:animEffect>
                                  </p:childTnLst>
                                  <p:subTnLst>
                                    <p:audio>
                                      <p:cMediaNode>
                                        <p:cTn display="0" masterRel="sameClick">
                                          <p:stCondLst>
                                            <p:cond evt="begin" delay="0">
                                              <p:tn val="23"/>
                                            </p:cond>
                                          </p:stCondLst>
                                          <p:endCondLst>
                                            <p:cond evt="onStopAudio" delay="0">
                                              <p:tgtEl>
                                                <p:sldTgt/>
                                              </p:tgtEl>
                                            </p:cond>
                                          </p:endCondLst>
                                        </p:cTn>
                                        <p:tgtEl>
                                          <p:sndTgt r:embed="rId5" name="Pig.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33176">
                                            <p:txEl>
                                              <p:pRg st="0" end="0"/>
                                            </p:txEl>
                                          </p:spTgt>
                                        </p:tgtEl>
                                        <p:attrNameLst>
                                          <p:attrName>style.visibility</p:attrName>
                                        </p:attrNameLst>
                                      </p:cBhvr>
                                      <p:to>
                                        <p:strVal val="visible"/>
                                      </p:to>
                                    </p:set>
                                    <p:animEffect transition="in" filter="wipe(left)">
                                      <p:cBhvr>
                                        <p:cTn id="30" dur="500"/>
                                        <p:tgtEl>
                                          <p:spTgt spid="433176">
                                            <p:txEl>
                                              <p:pRg st="0" end="0"/>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3" name="Bubbles"/>
                                        </p:tgtEl>
                                      </p:cMediaNode>
                                    </p:audio>
                                  </p:subTnLst>
                                </p:cTn>
                              </p:par>
                              <p:par>
                                <p:cTn id="31" presetID="22" presetClass="entr" presetSubtype="2" fill="hold" grpId="0" nodeType="withEffect">
                                  <p:stCondLst>
                                    <p:cond delay="0"/>
                                  </p:stCondLst>
                                  <p:childTnLst>
                                    <p:set>
                                      <p:cBhvr>
                                        <p:cTn id="32" dur="1" fill="hold">
                                          <p:stCondLst>
                                            <p:cond delay="0"/>
                                          </p:stCondLst>
                                        </p:cTn>
                                        <p:tgtEl>
                                          <p:spTgt spid="433185"/>
                                        </p:tgtEl>
                                        <p:attrNameLst>
                                          <p:attrName>style.visibility</p:attrName>
                                        </p:attrNameLst>
                                      </p:cBhvr>
                                      <p:to>
                                        <p:strVal val="visible"/>
                                      </p:to>
                                    </p:set>
                                    <p:animEffect transition="in" filter="wipe(right)">
                                      <p:cBhvr>
                                        <p:cTn id="33" dur="500"/>
                                        <p:tgtEl>
                                          <p:spTgt spid="43318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33179">
                                            <p:txEl>
                                              <p:pRg st="0" end="0"/>
                                            </p:txEl>
                                          </p:spTgt>
                                        </p:tgtEl>
                                        <p:attrNameLst>
                                          <p:attrName>style.visibility</p:attrName>
                                        </p:attrNameLst>
                                      </p:cBhvr>
                                      <p:to>
                                        <p:strVal val="visible"/>
                                      </p:to>
                                    </p:set>
                                    <p:animEffect transition="in" filter="wipe(left)">
                                      <p:cBhvr>
                                        <p:cTn id="38" dur="500"/>
                                        <p:tgtEl>
                                          <p:spTgt spid="433179">
                                            <p:txEl>
                                              <p:pRg st="0" end="0"/>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3" name="Bubbles"/>
                                        </p:tgtEl>
                                      </p:cMediaNode>
                                    </p:audio>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33178">
                                            <p:txEl>
                                              <p:pRg st="0" end="0"/>
                                            </p:txEl>
                                          </p:spTgt>
                                        </p:tgtEl>
                                        <p:attrNameLst>
                                          <p:attrName>style.visibility</p:attrName>
                                        </p:attrNameLst>
                                      </p:cBhvr>
                                      <p:to>
                                        <p:strVal val="visible"/>
                                      </p:to>
                                    </p:set>
                                    <p:animEffect transition="in" filter="wipe(left)">
                                      <p:cBhvr>
                                        <p:cTn id="43" dur="500"/>
                                        <p:tgtEl>
                                          <p:spTgt spid="43317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33180"/>
                                        </p:tgtEl>
                                        <p:attrNameLst>
                                          <p:attrName>style.visibility</p:attrName>
                                        </p:attrNameLst>
                                      </p:cBhvr>
                                      <p:to>
                                        <p:strVal val="visible"/>
                                      </p:to>
                                    </p:set>
                                    <p:animEffect transition="in" filter="wipe(left)">
                                      <p:cBhvr>
                                        <p:cTn id="48" dur="500"/>
                                        <p:tgtEl>
                                          <p:spTgt spid="433180"/>
                                        </p:tgtEl>
                                      </p:cBhvr>
                                    </p:animEffect>
                                  </p:childTnLst>
                                  <p:subTnLst>
                                    <p:audio>
                                      <p:cMediaNode>
                                        <p:cTn display="0" masterRel="sameClick">
                                          <p:stCondLst>
                                            <p:cond evt="begin" delay="0">
                                              <p:tn val="46"/>
                                            </p:cond>
                                          </p:stCondLst>
                                          <p:endCondLst>
                                            <p:cond evt="onStopAudio" delay="0">
                                              <p:tgtEl>
                                                <p:sldTgt/>
                                              </p:tgtEl>
                                            </p:cond>
                                          </p:endCondLst>
                                        </p:cTn>
                                        <p:tgtEl>
                                          <p:sndTgt r:embed="rId6" name="Pencil Check"/>
                                        </p:tgtEl>
                                      </p:cMediaNode>
                                    </p:audio>
                                  </p:sub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33183"/>
                                        </p:tgtEl>
                                        <p:attrNameLst>
                                          <p:attrName>style.visibility</p:attrName>
                                        </p:attrNameLst>
                                      </p:cBhvr>
                                      <p:to>
                                        <p:strVal val="visible"/>
                                      </p:to>
                                    </p:set>
                                    <p:animEffect transition="in" filter="wipe(left)">
                                      <p:cBhvr>
                                        <p:cTn id="53" dur="500"/>
                                        <p:tgtEl>
                                          <p:spTgt spid="433183"/>
                                        </p:tgtEl>
                                      </p:cBhvr>
                                    </p:animEffect>
                                  </p:childTnLst>
                                  <p:subTnLst>
                                    <p:audio>
                                      <p:cMediaNode>
                                        <p:cTn display="0" masterRel="sameClick">
                                          <p:stCondLst>
                                            <p:cond evt="begin" delay="0">
                                              <p:tn val="51"/>
                                            </p:cond>
                                          </p:stCondLst>
                                          <p:endCondLst>
                                            <p:cond evt="onStopAudio" delay="0">
                                              <p:tgtEl>
                                                <p:sldTgt/>
                                              </p:tgtEl>
                                            </p:cond>
                                          </p:endCondLst>
                                        </p:cTn>
                                        <p:tgtEl>
                                          <p:sndTgt r:embed="rId6" name="Pencil Check"/>
                                        </p:tgtEl>
                                      </p:cMediaNode>
                                    </p:audio>
                                  </p:sub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433158"/>
                                        </p:tgtEl>
                                        <p:attrNameLst>
                                          <p:attrName>style.visibility</p:attrName>
                                        </p:attrNameLst>
                                      </p:cBhvr>
                                      <p:to>
                                        <p:strVal val="visible"/>
                                      </p:to>
                                    </p:set>
                                    <p:anim calcmode="lin" valueType="num">
                                      <p:cBhvr additive="base">
                                        <p:cTn id="58" dur="500" fill="hold"/>
                                        <p:tgtEl>
                                          <p:spTgt spid="433158"/>
                                        </p:tgtEl>
                                        <p:attrNameLst>
                                          <p:attrName>ppt_x</p:attrName>
                                        </p:attrNameLst>
                                      </p:cBhvr>
                                      <p:tavLst>
                                        <p:tav tm="0">
                                          <p:val>
                                            <p:strVal val="0-#ppt_w/2"/>
                                          </p:val>
                                        </p:tav>
                                        <p:tav tm="100000">
                                          <p:val>
                                            <p:strVal val="#ppt_x"/>
                                          </p:val>
                                        </p:tav>
                                      </p:tavLst>
                                    </p:anim>
                                    <p:anim calcmode="lin" valueType="num">
                                      <p:cBhvr additive="base">
                                        <p:cTn id="59" dur="500" fill="hold"/>
                                        <p:tgtEl>
                                          <p:spTgt spid="4331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7" name="Whoosh"/>
                                        </p:tgtEl>
                                      </p:cMediaNode>
                                    </p:audio>
                                  </p:sub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433172">
                                            <p:txEl>
                                              <p:pRg st="0" end="0"/>
                                            </p:txEl>
                                          </p:spTgt>
                                        </p:tgtEl>
                                        <p:attrNameLst>
                                          <p:attrName>style.visibility</p:attrName>
                                        </p:attrNameLst>
                                      </p:cBhvr>
                                      <p:to>
                                        <p:strVal val="visible"/>
                                      </p:to>
                                    </p:set>
                                    <p:anim calcmode="lin" valueType="num">
                                      <p:cBhvr additive="base">
                                        <p:cTn id="64" dur="500" fill="hold"/>
                                        <p:tgtEl>
                                          <p:spTgt spid="433172">
                                            <p:txEl>
                                              <p:pRg st="0" end="0"/>
                                            </p:txEl>
                                          </p:spTgt>
                                        </p:tgtEl>
                                        <p:attrNameLst>
                                          <p:attrName>ppt_x</p:attrName>
                                        </p:attrNameLst>
                                      </p:cBhvr>
                                      <p:tavLst>
                                        <p:tav tm="0">
                                          <p:val>
                                            <p:strVal val="0-#ppt_w/2"/>
                                          </p:val>
                                        </p:tav>
                                        <p:tav tm="100000">
                                          <p:val>
                                            <p:strVal val="#ppt_x"/>
                                          </p:val>
                                        </p:tav>
                                      </p:tavLst>
                                    </p:anim>
                                    <p:anim calcmode="lin" valueType="num">
                                      <p:cBhvr additive="base">
                                        <p:cTn id="65" dur="500" fill="hold"/>
                                        <p:tgtEl>
                                          <p:spTgt spid="43317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2"/>
                                            </p:cond>
                                          </p:stCondLst>
                                          <p:endCondLst>
                                            <p:cond evt="onStopAudio" delay="0">
                                              <p:tgtEl>
                                                <p:sldTgt/>
                                              </p:tgtEl>
                                            </p:cond>
                                          </p:endCondLst>
                                        </p:cTn>
                                        <p:tgtEl>
                                          <p:sndTgt r:embed="rId7" name="Whoosh"/>
                                        </p:tgtEl>
                                      </p:cMediaNode>
                                    </p:audio>
                                  </p:sub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433172">
                                            <p:txEl>
                                              <p:pRg st="1" end="1"/>
                                            </p:txEl>
                                          </p:spTgt>
                                        </p:tgtEl>
                                        <p:attrNameLst>
                                          <p:attrName>style.visibility</p:attrName>
                                        </p:attrNameLst>
                                      </p:cBhvr>
                                      <p:to>
                                        <p:strVal val="visible"/>
                                      </p:to>
                                    </p:set>
                                    <p:anim calcmode="lin" valueType="num">
                                      <p:cBhvr additive="base">
                                        <p:cTn id="70" dur="500" fill="hold"/>
                                        <p:tgtEl>
                                          <p:spTgt spid="433172">
                                            <p:txEl>
                                              <p:pRg st="1" end="1"/>
                                            </p:txEl>
                                          </p:spTgt>
                                        </p:tgtEl>
                                        <p:attrNameLst>
                                          <p:attrName>ppt_x</p:attrName>
                                        </p:attrNameLst>
                                      </p:cBhvr>
                                      <p:tavLst>
                                        <p:tav tm="0">
                                          <p:val>
                                            <p:strVal val="0-#ppt_w/2"/>
                                          </p:val>
                                        </p:tav>
                                        <p:tav tm="100000">
                                          <p:val>
                                            <p:strVal val="#ppt_x"/>
                                          </p:val>
                                        </p:tav>
                                      </p:tavLst>
                                    </p:anim>
                                    <p:anim calcmode="lin" valueType="num">
                                      <p:cBhvr additive="base">
                                        <p:cTn id="71" dur="500" fill="hold"/>
                                        <p:tgtEl>
                                          <p:spTgt spid="433172">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7" name="Whoosh"/>
                                        </p:tgtEl>
                                      </p:cMediaNode>
                                    </p:audio>
                                  </p:subTnLst>
                                </p:cTn>
                              </p:par>
                            </p:childTnLst>
                          </p:cTn>
                        </p:par>
                      </p:childTnLst>
                    </p:cTn>
                  </p:par>
                  <p:par>
                    <p:cTn id="72" fill="hold">
                      <p:stCondLst>
                        <p:cond delay="indefinite"/>
                      </p:stCondLst>
                      <p:childTnLst>
                        <p:par>
                          <p:cTn id="73" fill="hold">
                            <p:stCondLst>
                              <p:cond delay="0"/>
                            </p:stCondLst>
                            <p:childTnLst>
                              <p:par>
                                <p:cTn id="74" presetID="2" presetClass="entr" presetSubtype="8" fill="hold" grpId="0" nodeType="clickEffect">
                                  <p:stCondLst>
                                    <p:cond delay="0"/>
                                  </p:stCondLst>
                                  <p:childTnLst>
                                    <p:set>
                                      <p:cBhvr>
                                        <p:cTn id="75" dur="1" fill="hold">
                                          <p:stCondLst>
                                            <p:cond delay="0"/>
                                          </p:stCondLst>
                                        </p:cTn>
                                        <p:tgtEl>
                                          <p:spTgt spid="433172">
                                            <p:txEl>
                                              <p:pRg st="2" end="2"/>
                                            </p:txEl>
                                          </p:spTgt>
                                        </p:tgtEl>
                                        <p:attrNameLst>
                                          <p:attrName>style.visibility</p:attrName>
                                        </p:attrNameLst>
                                      </p:cBhvr>
                                      <p:to>
                                        <p:strVal val="visible"/>
                                      </p:to>
                                    </p:set>
                                    <p:anim calcmode="lin" valueType="num">
                                      <p:cBhvr additive="base">
                                        <p:cTn id="76" dur="500" fill="hold"/>
                                        <p:tgtEl>
                                          <p:spTgt spid="433172">
                                            <p:txEl>
                                              <p:pRg st="2" end="2"/>
                                            </p:txEl>
                                          </p:spTgt>
                                        </p:tgtEl>
                                        <p:attrNameLst>
                                          <p:attrName>ppt_x</p:attrName>
                                        </p:attrNameLst>
                                      </p:cBhvr>
                                      <p:tavLst>
                                        <p:tav tm="0">
                                          <p:val>
                                            <p:strVal val="0-#ppt_w/2"/>
                                          </p:val>
                                        </p:tav>
                                        <p:tav tm="100000">
                                          <p:val>
                                            <p:strVal val="#ppt_x"/>
                                          </p:val>
                                        </p:tav>
                                      </p:tavLst>
                                    </p:anim>
                                    <p:anim calcmode="lin" valueType="num">
                                      <p:cBhvr additive="base">
                                        <p:cTn id="77" dur="500" fill="hold"/>
                                        <p:tgtEl>
                                          <p:spTgt spid="433172">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4"/>
                                            </p:cond>
                                          </p:stCondLst>
                                          <p:endCondLst>
                                            <p:cond evt="onStopAudio" delay="0">
                                              <p:tgtEl>
                                                <p:sldTgt/>
                                              </p:tgtEl>
                                            </p:cond>
                                          </p:endCondLst>
                                        </p:cTn>
                                        <p:tgtEl>
                                          <p:sndTgt r:embed="rId7" name="Whoosh"/>
                                        </p:tgtEl>
                                      </p:cMediaNode>
                                    </p:audio>
                                  </p:subTnLst>
                                </p:cTn>
                              </p:par>
                            </p:childTnLst>
                          </p:cTn>
                        </p:par>
                      </p:childTnLst>
                    </p:cTn>
                  </p:par>
                  <p:par>
                    <p:cTn id="78" fill="hold">
                      <p:stCondLst>
                        <p:cond delay="indefinite"/>
                      </p:stCondLst>
                      <p:childTnLst>
                        <p:par>
                          <p:cTn id="79" fill="hold">
                            <p:stCondLst>
                              <p:cond delay="0"/>
                            </p:stCondLst>
                            <p:childTnLst>
                              <p:par>
                                <p:cTn id="80" presetID="2" presetClass="entr" presetSubtype="8" fill="hold" grpId="0" nodeType="clickEffect">
                                  <p:stCondLst>
                                    <p:cond delay="0"/>
                                  </p:stCondLst>
                                  <p:childTnLst>
                                    <p:set>
                                      <p:cBhvr>
                                        <p:cTn id="81" dur="1" fill="hold">
                                          <p:stCondLst>
                                            <p:cond delay="0"/>
                                          </p:stCondLst>
                                        </p:cTn>
                                        <p:tgtEl>
                                          <p:spTgt spid="433172">
                                            <p:txEl>
                                              <p:pRg st="3" end="3"/>
                                            </p:txEl>
                                          </p:spTgt>
                                        </p:tgtEl>
                                        <p:attrNameLst>
                                          <p:attrName>style.visibility</p:attrName>
                                        </p:attrNameLst>
                                      </p:cBhvr>
                                      <p:to>
                                        <p:strVal val="visible"/>
                                      </p:to>
                                    </p:set>
                                    <p:anim calcmode="lin" valueType="num">
                                      <p:cBhvr additive="base">
                                        <p:cTn id="82" dur="500" fill="hold"/>
                                        <p:tgtEl>
                                          <p:spTgt spid="433172">
                                            <p:txEl>
                                              <p:pRg st="3" end="3"/>
                                            </p:txEl>
                                          </p:spTgt>
                                        </p:tgtEl>
                                        <p:attrNameLst>
                                          <p:attrName>ppt_x</p:attrName>
                                        </p:attrNameLst>
                                      </p:cBhvr>
                                      <p:tavLst>
                                        <p:tav tm="0">
                                          <p:val>
                                            <p:strVal val="0-#ppt_w/2"/>
                                          </p:val>
                                        </p:tav>
                                        <p:tav tm="100000">
                                          <p:val>
                                            <p:strVal val="#ppt_x"/>
                                          </p:val>
                                        </p:tav>
                                      </p:tavLst>
                                    </p:anim>
                                    <p:anim calcmode="lin" valueType="num">
                                      <p:cBhvr additive="base">
                                        <p:cTn id="83" dur="500" fill="hold"/>
                                        <p:tgtEl>
                                          <p:spTgt spid="433172">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0"/>
                                            </p:cond>
                                          </p:stCondLst>
                                          <p:endCondLst>
                                            <p:cond evt="onStopAudio" delay="0">
                                              <p:tgtEl>
                                                <p:sldTgt/>
                                              </p:tgtEl>
                                            </p:cond>
                                          </p:endCondLst>
                                        </p:cTn>
                                        <p:tgtEl>
                                          <p:sndTgt r:embed="rId7"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72" grpId="0" build="p" autoUpdateAnimBg="0"/>
      <p:bldP spid="433176" grpId="0" build="p" autoUpdateAnimBg="0"/>
      <p:bldP spid="433177" grpId="0" build="p" autoUpdateAnimBg="0"/>
      <p:bldP spid="433178" grpId="0" build="p" autoUpdateAnimBg="0"/>
      <p:bldP spid="433179" grpId="0" build="p" autoUpdateAnimBg="0"/>
      <p:bldP spid="433180" grpId="0" animBg="1" autoUpdateAnimBg="0"/>
      <p:bldP spid="433181" grpId="0" animBg="1" autoUpdateAnimBg="0"/>
      <p:bldP spid="433182" grpId="0" animBg="1" autoUpdateAnimBg="0"/>
      <p:bldP spid="433183" grpId="0" animBg="1" autoUpdateAnimBg="0"/>
      <p:bldP spid="4331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Freeform 2"/>
          <p:cNvSpPr>
            <a:spLocks/>
          </p:cNvSpPr>
          <p:nvPr/>
        </p:nvSpPr>
        <p:spPr bwMode="auto">
          <a:xfrm rot="4295032" flipH="1" flipV="1">
            <a:off x="-26194" y="3018632"/>
            <a:ext cx="1014413" cy="387350"/>
          </a:xfrm>
          <a:custGeom>
            <a:avLst/>
            <a:gdLst/>
            <a:ahLst/>
            <a:cxnLst>
              <a:cxn ang="0">
                <a:pos x="0" y="192"/>
              </a:cxn>
              <a:cxn ang="0">
                <a:pos x="192" y="244"/>
              </a:cxn>
              <a:cxn ang="0">
                <a:pos x="192" y="96"/>
              </a:cxn>
              <a:cxn ang="0">
                <a:pos x="336" y="134"/>
              </a:cxn>
              <a:cxn ang="0">
                <a:pos x="336" y="0"/>
              </a:cxn>
              <a:cxn ang="0">
                <a:pos x="639" y="71"/>
              </a:cxn>
            </a:cxnLst>
            <a:rect l="0" t="0" r="r" b="b"/>
            <a:pathLst>
              <a:path w="639" h="244">
                <a:moveTo>
                  <a:pt x="0" y="192"/>
                </a:moveTo>
                <a:lnTo>
                  <a:pt x="192" y="244"/>
                </a:lnTo>
                <a:lnTo>
                  <a:pt x="192" y="96"/>
                </a:lnTo>
                <a:lnTo>
                  <a:pt x="336" y="134"/>
                </a:lnTo>
                <a:lnTo>
                  <a:pt x="336" y="0"/>
                </a:lnTo>
                <a:cubicBezTo>
                  <a:pt x="596" y="69"/>
                  <a:pt x="493" y="54"/>
                  <a:pt x="639" y="71"/>
                </a:cubicBezTo>
              </a:path>
            </a:pathLst>
          </a:custGeom>
          <a:noFill/>
          <a:ln w="38100" cap="flat" cmpd="sng">
            <a:solidFill>
              <a:srgbClr val="CC0000"/>
            </a:solidFill>
            <a:prstDash val="solid"/>
            <a:round/>
            <a:headEnd type="none" w="med" len="med"/>
            <a:tailEnd type="triangle" w="med" len="med"/>
          </a:ln>
          <a:effectLst/>
        </p:spPr>
        <p:txBody>
          <a:bodyPr wrap="none" anchor="ctr"/>
          <a:lstStyle/>
          <a:p>
            <a:endParaRPr lang="en-US"/>
          </a:p>
        </p:txBody>
      </p:sp>
      <p:sp>
        <p:nvSpPr>
          <p:cNvPr id="429059" name="Freeform 3"/>
          <p:cNvSpPr>
            <a:spLocks/>
          </p:cNvSpPr>
          <p:nvPr/>
        </p:nvSpPr>
        <p:spPr bwMode="auto">
          <a:xfrm rot="17462213" flipV="1">
            <a:off x="8062119" y="3020219"/>
            <a:ext cx="1014412" cy="387350"/>
          </a:xfrm>
          <a:custGeom>
            <a:avLst/>
            <a:gdLst/>
            <a:ahLst/>
            <a:cxnLst>
              <a:cxn ang="0">
                <a:pos x="0" y="192"/>
              </a:cxn>
              <a:cxn ang="0">
                <a:pos x="192" y="244"/>
              </a:cxn>
              <a:cxn ang="0">
                <a:pos x="192" y="96"/>
              </a:cxn>
              <a:cxn ang="0">
                <a:pos x="336" y="134"/>
              </a:cxn>
              <a:cxn ang="0">
                <a:pos x="336" y="0"/>
              </a:cxn>
              <a:cxn ang="0">
                <a:pos x="639" y="71"/>
              </a:cxn>
            </a:cxnLst>
            <a:rect l="0" t="0" r="r" b="b"/>
            <a:pathLst>
              <a:path w="639" h="244">
                <a:moveTo>
                  <a:pt x="0" y="192"/>
                </a:moveTo>
                <a:lnTo>
                  <a:pt x="192" y="244"/>
                </a:lnTo>
                <a:lnTo>
                  <a:pt x="192" y="96"/>
                </a:lnTo>
                <a:lnTo>
                  <a:pt x="336" y="134"/>
                </a:lnTo>
                <a:lnTo>
                  <a:pt x="336" y="0"/>
                </a:lnTo>
                <a:cubicBezTo>
                  <a:pt x="596" y="69"/>
                  <a:pt x="493" y="54"/>
                  <a:pt x="639" y="71"/>
                </a:cubicBezTo>
              </a:path>
            </a:pathLst>
          </a:custGeom>
          <a:noFill/>
          <a:ln w="38100" cap="flat" cmpd="sng">
            <a:solidFill>
              <a:srgbClr val="CC0000"/>
            </a:solidFill>
            <a:prstDash val="solid"/>
            <a:round/>
            <a:headEnd type="none" w="med" len="med"/>
            <a:tailEnd type="triangle" w="med" len="med"/>
          </a:ln>
          <a:effectLst/>
        </p:spPr>
        <p:txBody>
          <a:bodyPr wrap="none" anchor="ctr"/>
          <a:lstStyle/>
          <a:p>
            <a:endParaRPr lang="en-US"/>
          </a:p>
        </p:txBody>
      </p:sp>
      <p:grpSp>
        <p:nvGrpSpPr>
          <p:cNvPr id="429060" name="Group 4"/>
          <p:cNvGrpSpPr>
            <a:grpSpLocks/>
          </p:cNvGrpSpPr>
          <p:nvPr/>
        </p:nvGrpSpPr>
        <p:grpSpPr bwMode="auto">
          <a:xfrm>
            <a:off x="1397000" y="3025775"/>
            <a:ext cx="1423988" cy="1417638"/>
            <a:chOff x="1385" y="1882"/>
            <a:chExt cx="897" cy="893"/>
          </a:xfrm>
        </p:grpSpPr>
        <p:pic>
          <p:nvPicPr>
            <p:cNvPr id="429061" name="Picture 5" descr="drop02"/>
            <p:cNvPicPr>
              <a:picLocks noChangeAspect="1" noChangeArrowheads="1"/>
            </p:cNvPicPr>
            <p:nvPr/>
          </p:nvPicPr>
          <p:blipFill>
            <a:blip r:embed="rId10" cstate="print"/>
            <a:srcRect/>
            <a:stretch>
              <a:fillRect/>
            </a:stretch>
          </p:blipFill>
          <p:spPr bwMode="auto">
            <a:xfrm>
              <a:off x="1385" y="1882"/>
              <a:ext cx="897" cy="893"/>
            </a:xfrm>
            <a:prstGeom prst="rect">
              <a:avLst/>
            </a:prstGeom>
            <a:noFill/>
          </p:spPr>
        </p:pic>
        <p:sp>
          <p:nvSpPr>
            <p:cNvPr id="429062" name="Rectangle 6"/>
            <p:cNvSpPr>
              <a:spLocks noChangeArrowheads="1"/>
            </p:cNvSpPr>
            <p:nvPr/>
          </p:nvSpPr>
          <p:spPr bwMode="auto">
            <a:xfrm>
              <a:off x="1575" y="2264"/>
              <a:ext cx="504" cy="308"/>
            </a:xfrm>
            <a:prstGeom prst="rect">
              <a:avLst/>
            </a:prstGeom>
            <a:noFill/>
            <a:ln w="9525">
              <a:noFill/>
              <a:miter lim="800000"/>
              <a:headEnd/>
              <a:tailEnd/>
            </a:ln>
            <a:effectLst/>
          </p:spPr>
          <p:txBody>
            <a:bodyPr wrap="none" anchor="ctr">
              <a:spAutoFit/>
            </a:bodyPr>
            <a:lstStyle/>
            <a:p>
              <a:r>
                <a:rPr lang="en-US" sz="2600" b="1">
                  <a:solidFill>
                    <a:srgbClr val="000000"/>
                  </a:solidFill>
                </a:rPr>
                <a:t>H</a:t>
              </a:r>
              <a:r>
                <a:rPr lang="en-US" sz="2600" b="1" baseline="-25000">
                  <a:solidFill>
                    <a:srgbClr val="000000"/>
                  </a:solidFill>
                </a:rPr>
                <a:t>2</a:t>
              </a:r>
              <a:r>
                <a:rPr lang="en-US" sz="2600" b="1">
                  <a:solidFill>
                    <a:srgbClr val="000000"/>
                  </a:solidFill>
                </a:rPr>
                <a:t>O</a:t>
              </a:r>
            </a:p>
          </p:txBody>
        </p:sp>
      </p:grpSp>
      <p:sp>
        <p:nvSpPr>
          <p:cNvPr id="429063" name="Rectangle 7"/>
          <p:cNvSpPr>
            <a:spLocks noGrp="1" noChangeArrowheads="1"/>
          </p:cNvSpPr>
          <p:nvPr>
            <p:ph type="title"/>
          </p:nvPr>
        </p:nvSpPr>
        <p:spPr/>
        <p:txBody>
          <a:bodyPr/>
          <a:lstStyle/>
          <a:p>
            <a:r>
              <a:rPr lang="en-US"/>
              <a:t>Energy cycle</a:t>
            </a:r>
          </a:p>
        </p:txBody>
      </p:sp>
      <p:sp>
        <p:nvSpPr>
          <p:cNvPr id="429064" name="AutoShape 8"/>
          <p:cNvSpPr>
            <a:spLocks noChangeArrowheads="1"/>
          </p:cNvSpPr>
          <p:nvPr/>
        </p:nvSpPr>
        <p:spPr bwMode="auto">
          <a:xfrm>
            <a:off x="3017838" y="2168525"/>
            <a:ext cx="3078162" cy="600075"/>
          </a:xfrm>
          <a:prstGeom prst="roundRect">
            <a:avLst>
              <a:gd name="adj" fmla="val 16667"/>
            </a:avLst>
          </a:prstGeom>
          <a:solidFill>
            <a:srgbClr val="80FF00"/>
          </a:solidFill>
          <a:ln w="9525">
            <a:noFill/>
            <a:round/>
            <a:headEnd/>
            <a:tailEnd/>
          </a:ln>
          <a:effectLst/>
        </p:spPr>
        <p:txBody>
          <a:bodyPr wrap="none" anchor="ctr">
            <a:spAutoFit/>
          </a:bodyPr>
          <a:lstStyle/>
          <a:p>
            <a:r>
              <a:rPr lang="en-US" sz="3000" b="1">
                <a:solidFill>
                  <a:srgbClr val="000000"/>
                </a:solidFill>
              </a:rPr>
              <a:t>Photosynthesis</a:t>
            </a:r>
          </a:p>
        </p:txBody>
      </p:sp>
      <p:sp>
        <p:nvSpPr>
          <p:cNvPr id="429065" name="AutoShape 9"/>
          <p:cNvSpPr>
            <a:spLocks noChangeArrowheads="1"/>
          </p:cNvSpPr>
          <p:nvPr/>
        </p:nvSpPr>
        <p:spPr bwMode="auto">
          <a:xfrm>
            <a:off x="2635250" y="4883150"/>
            <a:ext cx="3840163" cy="600075"/>
          </a:xfrm>
          <a:prstGeom prst="roundRect">
            <a:avLst>
              <a:gd name="adj" fmla="val 16667"/>
            </a:avLst>
          </a:prstGeom>
          <a:solidFill>
            <a:srgbClr val="FFEA18"/>
          </a:solidFill>
          <a:ln w="9525">
            <a:noFill/>
            <a:round/>
            <a:headEnd/>
            <a:tailEnd/>
          </a:ln>
          <a:effectLst/>
        </p:spPr>
        <p:txBody>
          <a:bodyPr wrap="none" anchor="ctr">
            <a:spAutoFit/>
          </a:bodyPr>
          <a:lstStyle/>
          <a:p>
            <a:r>
              <a:rPr lang="en-US" sz="3000" b="1">
                <a:solidFill>
                  <a:srgbClr val="000000"/>
                </a:solidFill>
              </a:rPr>
              <a:t>Cellular Respiration</a:t>
            </a:r>
          </a:p>
        </p:txBody>
      </p:sp>
      <p:grpSp>
        <p:nvGrpSpPr>
          <p:cNvPr id="429066" name="Group 10"/>
          <p:cNvGrpSpPr>
            <a:grpSpLocks/>
          </p:cNvGrpSpPr>
          <p:nvPr/>
        </p:nvGrpSpPr>
        <p:grpSpPr bwMode="auto">
          <a:xfrm>
            <a:off x="2665413" y="320675"/>
            <a:ext cx="1709737" cy="1709738"/>
            <a:chOff x="3705" y="144"/>
            <a:chExt cx="1077" cy="1077"/>
          </a:xfrm>
        </p:grpSpPr>
        <p:sp>
          <p:nvSpPr>
            <p:cNvPr id="429067" name="AutoShape 11"/>
            <p:cNvSpPr>
              <a:spLocks noChangeArrowheads="1"/>
            </p:cNvSpPr>
            <p:nvPr/>
          </p:nvSpPr>
          <p:spPr bwMode="auto">
            <a:xfrm>
              <a:off x="3705" y="144"/>
              <a:ext cx="1077" cy="1077"/>
            </a:xfrm>
            <a:prstGeom prst="sun">
              <a:avLst>
                <a:gd name="adj"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9068" name="Rectangle 12"/>
            <p:cNvSpPr>
              <a:spLocks noChangeArrowheads="1"/>
            </p:cNvSpPr>
            <p:nvPr/>
          </p:nvSpPr>
          <p:spPr bwMode="auto">
            <a:xfrm>
              <a:off x="4001" y="504"/>
              <a:ext cx="486" cy="308"/>
            </a:xfrm>
            <a:prstGeom prst="rect">
              <a:avLst/>
            </a:prstGeom>
            <a:noFill/>
            <a:ln w="9525">
              <a:noFill/>
              <a:miter lim="800000"/>
              <a:headEnd/>
              <a:tailEnd/>
            </a:ln>
            <a:effectLst/>
          </p:spPr>
          <p:txBody>
            <a:bodyPr wrap="none" anchor="ctr">
              <a:spAutoFit/>
            </a:bodyPr>
            <a:lstStyle/>
            <a:p>
              <a:r>
                <a:rPr lang="en-US" sz="2600" b="1">
                  <a:solidFill>
                    <a:srgbClr val="CC0000"/>
                  </a:solidFill>
                </a:rPr>
                <a:t>sun</a:t>
              </a:r>
              <a:endParaRPr lang="en-US" sz="2600" b="1">
                <a:solidFill>
                  <a:srgbClr val="000000"/>
                </a:solidFill>
              </a:endParaRPr>
            </a:p>
          </p:txBody>
        </p:sp>
      </p:grpSp>
      <p:sp>
        <p:nvSpPr>
          <p:cNvPr id="429069" name="AutoShape 13"/>
          <p:cNvSpPr>
            <a:spLocks noChangeArrowheads="1"/>
          </p:cNvSpPr>
          <p:nvPr/>
        </p:nvSpPr>
        <p:spPr bwMode="auto">
          <a:xfrm>
            <a:off x="3549650" y="1501775"/>
            <a:ext cx="1225550" cy="838200"/>
          </a:xfrm>
          <a:custGeom>
            <a:avLst/>
            <a:gdLst>
              <a:gd name="G0" fmla="+- -103022 0 0"/>
              <a:gd name="G1" fmla="+- -6192655 0 0"/>
              <a:gd name="G2" fmla="+- -103022 0 -6192655"/>
              <a:gd name="G3" fmla="+- 10800 0 0"/>
              <a:gd name="G4" fmla="+- 0 0 -103022"/>
              <a:gd name="T0" fmla="*/ 360 256 1"/>
              <a:gd name="T1" fmla="*/ 0 256 1"/>
              <a:gd name="G5" fmla="+- G2 T0 T1"/>
              <a:gd name="G6" fmla="?: G2 G2 G5"/>
              <a:gd name="G7" fmla="+- 0 0 G6"/>
              <a:gd name="G8" fmla="+- 7472 0 0"/>
              <a:gd name="G9" fmla="+- 0 0 -6192655"/>
              <a:gd name="G10" fmla="+- 7472 0 2700"/>
              <a:gd name="G11" fmla="cos G10 -103022"/>
              <a:gd name="G12" fmla="sin G10 -103022"/>
              <a:gd name="G13" fmla="cos 13500 -103022"/>
              <a:gd name="G14" fmla="sin 13500 -103022"/>
              <a:gd name="G15" fmla="+- G11 10800 0"/>
              <a:gd name="G16" fmla="+- G12 10800 0"/>
              <a:gd name="G17" fmla="+- G13 10800 0"/>
              <a:gd name="G18" fmla="+- G14 10800 0"/>
              <a:gd name="G19" fmla="*/ 7472 1 2"/>
              <a:gd name="G20" fmla="+- G19 5400 0"/>
              <a:gd name="G21" fmla="cos G20 -103022"/>
              <a:gd name="G22" fmla="sin G20 -103022"/>
              <a:gd name="G23" fmla="+- G21 10800 0"/>
              <a:gd name="G24" fmla="+- G12 G23 G22"/>
              <a:gd name="G25" fmla="+- G22 G23 G11"/>
              <a:gd name="G26" fmla="cos 10800 -103022"/>
              <a:gd name="G27" fmla="sin 10800 -103022"/>
              <a:gd name="G28" fmla="cos 7472 -103022"/>
              <a:gd name="G29" fmla="sin 7472 -103022"/>
              <a:gd name="G30" fmla="+- G26 10800 0"/>
              <a:gd name="G31" fmla="+- G27 10800 0"/>
              <a:gd name="G32" fmla="+- G28 10800 0"/>
              <a:gd name="G33" fmla="+- G29 10800 0"/>
              <a:gd name="G34" fmla="+- G19 5400 0"/>
              <a:gd name="G35" fmla="cos G34 -6192655"/>
              <a:gd name="G36" fmla="sin G34 -6192655"/>
              <a:gd name="G37" fmla="+/ -6192655 -103022 2"/>
              <a:gd name="T2" fmla="*/ 180 256 1"/>
              <a:gd name="T3" fmla="*/ 0 256 1"/>
              <a:gd name="G38" fmla="+- G37 T2 T3"/>
              <a:gd name="G39" fmla="?: G2 G37 G38"/>
              <a:gd name="G40" fmla="cos 10800 G39"/>
              <a:gd name="G41" fmla="sin 10800 G39"/>
              <a:gd name="G42" fmla="cos 7472 G39"/>
              <a:gd name="G43" fmla="sin 7472 G39"/>
              <a:gd name="G44" fmla="+- G40 10800 0"/>
              <a:gd name="G45" fmla="+- G41 10800 0"/>
              <a:gd name="G46" fmla="+- G42 10800 0"/>
              <a:gd name="G47" fmla="+- G43 10800 0"/>
              <a:gd name="G48" fmla="+- G35 10800 0"/>
              <a:gd name="G49" fmla="+- G36 10800 0"/>
              <a:gd name="T4" fmla="*/ 18022 w 21600"/>
              <a:gd name="T5" fmla="*/ 2769 h 21600"/>
              <a:gd name="T6" fmla="*/ 10084 w 21600"/>
              <a:gd name="T7" fmla="*/ 1692 h 21600"/>
              <a:gd name="T8" fmla="*/ 15796 w 21600"/>
              <a:gd name="T9" fmla="*/ 5244 h 21600"/>
              <a:gd name="T10" fmla="*/ 24294 w 21600"/>
              <a:gd name="T11" fmla="*/ 10429 h 21600"/>
              <a:gd name="T12" fmla="*/ 20052 w 21600"/>
              <a:gd name="T13" fmla="*/ 14911 h 21600"/>
              <a:gd name="T14" fmla="*/ 15570 w 21600"/>
              <a:gd name="T15" fmla="*/ 1066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269" y="10595"/>
                </a:moveTo>
                <a:cubicBezTo>
                  <a:pt x="18158" y="6549"/>
                  <a:pt x="14846" y="3328"/>
                  <a:pt x="10800" y="3328"/>
                </a:cubicBezTo>
                <a:cubicBezTo>
                  <a:pt x="10604" y="3327"/>
                  <a:pt x="10409" y="3335"/>
                  <a:pt x="10214" y="3350"/>
                </a:cubicBezTo>
                <a:lnTo>
                  <a:pt x="9954" y="33"/>
                </a:lnTo>
                <a:cubicBezTo>
                  <a:pt x="10235" y="11"/>
                  <a:pt x="10517" y="-1"/>
                  <a:pt x="10800" y="0"/>
                </a:cubicBezTo>
                <a:cubicBezTo>
                  <a:pt x="16649" y="0"/>
                  <a:pt x="21435" y="4656"/>
                  <a:pt x="21595" y="10503"/>
                </a:cubicBezTo>
                <a:lnTo>
                  <a:pt x="24294" y="10429"/>
                </a:lnTo>
                <a:lnTo>
                  <a:pt x="20052" y="14911"/>
                </a:lnTo>
                <a:lnTo>
                  <a:pt x="15570" y="10669"/>
                </a:lnTo>
                <a:lnTo>
                  <a:pt x="18269" y="10595"/>
                </a:lnTo>
                <a:close/>
              </a:path>
            </a:pathLst>
          </a:custGeom>
          <a:solidFill>
            <a:srgbClr val="CC0000"/>
          </a:solidFill>
          <a:ln w="9525">
            <a:solidFill>
              <a:srgbClr val="CC0000"/>
            </a:solidFill>
            <a:miter lim="800000"/>
            <a:headEnd/>
            <a:tailEnd/>
          </a:ln>
          <a:effectLst/>
        </p:spPr>
        <p:txBody>
          <a:bodyPr wrap="none" anchor="ctr"/>
          <a:lstStyle/>
          <a:p>
            <a:endParaRPr lang="en-US"/>
          </a:p>
        </p:txBody>
      </p:sp>
      <p:sp>
        <p:nvSpPr>
          <p:cNvPr id="429070" name="AutoShape 14"/>
          <p:cNvSpPr>
            <a:spLocks noChangeArrowheads="1"/>
          </p:cNvSpPr>
          <p:nvPr/>
        </p:nvSpPr>
        <p:spPr bwMode="auto">
          <a:xfrm rot="5400000" flipV="1">
            <a:off x="4133850" y="5113338"/>
            <a:ext cx="1295400" cy="838200"/>
          </a:xfrm>
          <a:custGeom>
            <a:avLst/>
            <a:gdLst>
              <a:gd name="G0" fmla="+- 0 0 0"/>
              <a:gd name="G1" fmla="+- -6192655 0 0"/>
              <a:gd name="G2" fmla="+- 0 0 -6192655"/>
              <a:gd name="G3" fmla="+- 10800 0 0"/>
              <a:gd name="G4" fmla="+- 0 0 0"/>
              <a:gd name="T0" fmla="*/ 360 256 1"/>
              <a:gd name="T1" fmla="*/ 0 256 1"/>
              <a:gd name="G5" fmla="+- G2 T0 T1"/>
              <a:gd name="G6" fmla="?: G2 G2 G5"/>
              <a:gd name="G7" fmla="+- 0 0 G6"/>
              <a:gd name="G8" fmla="+- 6935 0 0"/>
              <a:gd name="G9" fmla="+- 0 0 -6192655"/>
              <a:gd name="G10" fmla="+- 6935 0 2700"/>
              <a:gd name="G11" fmla="cos G10 0"/>
              <a:gd name="G12" fmla="sin G10 0"/>
              <a:gd name="G13" fmla="cos 13500 0"/>
              <a:gd name="G14" fmla="sin 13500 0"/>
              <a:gd name="G15" fmla="+- G11 10800 0"/>
              <a:gd name="G16" fmla="+- G12 10800 0"/>
              <a:gd name="G17" fmla="+- G13 10800 0"/>
              <a:gd name="G18" fmla="+- G14 10800 0"/>
              <a:gd name="G19" fmla="*/ 6935 1 2"/>
              <a:gd name="G20" fmla="+- G19 5400 0"/>
              <a:gd name="G21" fmla="cos G20 0"/>
              <a:gd name="G22" fmla="sin G20 0"/>
              <a:gd name="G23" fmla="+- G21 10800 0"/>
              <a:gd name="G24" fmla="+- G12 G23 G22"/>
              <a:gd name="G25" fmla="+- G22 G23 G11"/>
              <a:gd name="G26" fmla="cos 10800 0"/>
              <a:gd name="G27" fmla="sin 10800 0"/>
              <a:gd name="G28" fmla="cos 6935 0"/>
              <a:gd name="G29" fmla="sin 6935 0"/>
              <a:gd name="G30" fmla="+- G26 10800 0"/>
              <a:gd name="G31" fmla="+- G27 10800 0"/>
              <a:gd name="G32" fmla="+- G28 10800 0"/>
              <a:gd name="G33" fmla="+- G29 10800 0"/>
              <a:gd name="G34" fmla="+- G19 5400 0"/>
              <a:gd name="G35" fmla="cos G34 -6192655"/>
              <a:gd name="G36" fmla="sin G34 -6192655"/>
              <a:gd name="G37" fmla="+/ -6192655 0 2"/>
              <a:gd name="T2" fmla="*/ 180 256 1"/>
              <a:gd name="T3" fmla="*/ 0 256 1"/>
              <a:gd name="G38" fmla="+- G37 T2 T3"/>
              <a:gd name="G39" fmla="?: G2 G37 G38"/>
              <a:gd name="G40" fmla="cos 10800 G39"/>
              <a:gd name="G41" fmla="sin 10800 G39"/>
              <a:gd name="G42" fmla="cos 6935 G39"/>
              <a:gd name="G43" fmla="sin 6935 G39"/>
              <a:gd name="G44" fmla="+- G40 10800 0"/>
              <a:gd name="G45" fmla="+- G41 10800 0"/>
              <a:gd name="G46" fmla="+- G42 10800 0"/>
              <a:gd name="G47" fmla="+- G43 10800 0"/>
              <a:gd name="G48" fmla="+- G35 10800 0"/>
              <a:gd name="G49" fmla="+- G36 10800 0"/>
              <a:gd name="T4" fmla="*/ 18131 w 21600"/>
              <a:gd name="T5" fmla="*/ 2869 h 21600"/>
              <a:gd name="T6" fmla="*/ 10105 w 21600"/>
              <a:gd name="T7" fmla="*/ 1959 h 21600"/>
              <a:gd name="T8" fmla="*/ 15507 w 21600"/>
              <a:gd name="T9" fmla="*/ 5707 h 21600"/>
              <a:gd name="T10" fmla="*/ 24300 w 21600"/>
              <a:gd name="T11" fmla="*/ 10800 h 21600"/>
              <a:gd name="T12" fmla="*/ 19668 w 21600"/>
              <a:gd name="T13" fmla="*/ 15433 h 21600"/>
              <a:gd name="T14" fmla="*/ 15035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7735" y="10800"/>
                </a:moveTo>
                <a:cubicBezTo>
                  <a:pt x="17735" y="6969"/>
                  <a:pt x="14630" y="3865"/>
                  <a:pt x="10800" y="3865"/>
                </a:cubicBezTo>
                <a:cubicBezTo>
                  <a:pt x="10618" y="3864"/>
                  <a:pt x="10437" y="3872"/>
                  <a:pt x="10256" y="3886"/>
                </a:cubicBezTo>
                <a:lnTo>
                  <a:pt x="9954" y="33"/>
                </a:lnTo>
                <a:cubicBezTo>
                  <a:pt x="10235" y="11"/>
                  <a:pt x="10517" y="-1"/>
                  <a:pt x="10800" y="0"/>
                </a:cubicBezTo>
                <a:cubicBezTo>
                  <a:pt x="16764" y="0"/>
                  <a:pt x="21599" y="4835"/>
                  <a:pt x="21600" y="10799"/>
                </a:cubicBezTo>
                <a:lnTo>
                  <a:pt x="21600" y="10800"/>
                </a:lnTo>
                <a:lnTo>
                  <a:pt x="24300" y="10800"/>
                </a:lnTo>
                <a:lnTo>
                  <a:pt x="19668" y="15433"/>
                </a:lnTo>
                <a:lnTo>
                  <a:pt x="15035" y="10800"/>
                </a:lnTo>
                <a:lnTo>
                  <a:pt x="17735" y="10800"/>
                </a:lnTo>
                <a:close/>
              </a:path>
            </a:pathLst>
          </a:custGeom>
          <a:solidFill>
            <a:srgbClr val="CC0000"/>
          </a:solidFill>
          <a:ln w="9525">
            <a:solidFill>
              <a:srgbClr val="CC0000"/>
            </a:solidFill>
            <a:miter lim="800000"/>
            <a:headEnd/>
            <a:tailEnd/>
          </a:ln>
          <a:effectLst/>
        </p:spPr>
        <p:txBody>
          <a:bodyPr wrap="none" anchor="ctr"/>
          <a:lstStyle/>
          <a:p>
            <a:endParaRPr lang="en-US"/>
          </a:p>
        </p:txBody>
      </p:sp>
      <p:sp>
        <p:nvSpPr>
          <p:cNvPr id="429071" name="AutoShape 15"/>
          <p:cNvSpPr>
            <a:spLocks noChangeArrowheads="1"/>
          </p:cNvSpPr>
          <p:nvPr/>
        </p:nvSpPr>
        <p:spPr bwMode="auto">
          <a:xfrm rot="5400000" flipH="1" flipV="1">
            <a:off x="1676400" y="2514600"/>
            <a:ext cx="1295400" cy="1600200"/>
          </a:xfrm>
          <a:custGeom>
            <a:avLst/>
            <a:gdLst>
              <a:gd name="G0" fmla="+- -455 0 0"/>
              <a:gd name="G1" fmla="+- -5880163 0 0"/>
              <a:gd name="G2" fmla="+- -455 0 -5880163"/>
              <a:gd name="G3" fmla="+- 10800 0 0"/>
              <a:gd name="G4" fmla="+- 0 0 -455"/>
              <a:gd name="T0" fmla="*/ 360 256 1"/>
              <a:gd name="T1" fmla="*/ 0 256 1"/>
              <a:gd name="G5" fmla="+- G2 T0 T1"/>
              <a:gd name="G6" fmla="?: G2 G2 G5"/>
              <a:gd name="G7" fmla="+- 0 0 G6"/>
              <a:gd name="G8" fmla="+- 8258 0 0"/>
              <a:gd name="G9" fmla="+- 0 0 -5880163"/>
              <a:gd name="G10" fmla="+- 8258 0 2700"/>
              <a:gd name="G11" fmla="cos G10 -455"/>
              <a:gd name="G12" fmla="sin G10 -455"/>
              <a:gd name="G13" fmla="cos 13500 -455"/>
              <a:gd name="G14" fmla="sin 13500 -455"/>
              <a:gd name="G15" fmla="+- G11 10800 0"/>
              <a:gd name="G16" fmla="+- G12 10800 0"/>
              <a:gd name="G17" fmla="+- G13 10800 0"/>
              <a:gd name="G18" fmla="+- G14 10800 0"/>
              <a:gd name="G19" fmla="*/ 8258 1 2"/>
              <a:gd name="G20" fmla="+- G19 5400 0"/>
              <a:gd name="G21" fmla="cos G20 -455"/>
              <a:gd name="G22" fmla="sin G20 -455"/>
              <a:gd name="G23" fmla="+- G21 10800 0"/>
              <a:gd name="G24" fmla="+- G12 G23 G22"/>
              <a:gd name="G25" fmla="+- G22 G23 G11"/>
              <a:gd name="G26" fmla="cos 10800 -455"/>
              <a:gd name="G27" fmla="sin 10800 -455"/>
              <a:gd name="G28" fmla="cos 8258 -455"/>
              <a:gd name="G29" fmla="sin 8258 -455"/>
              <a:gd name="G30" fmla="+- G26 10800 0"/>
              <a:gd name="G31" fmla="+- G27 10800 0"/>
              <a:gd name="G32" fmla="+- G28 10800 0"/>
              <a:gd name="G33" fmla="+- G29 10800 0"/>
              <a:gd name="G34" fmla="+- G19 5400 0"/>
              <a:gd name="G35" fmla="cos G34 -5880163"/>
              <a:gd name="G36" fmla="sin G34 -5880163"/>
              <a:gd name="G37" fmla="+/ -5880163 -455 2"/>
              <a:gd name="T2" fmla="*/ 180 256 1"/>
              <a:gd name="T3" fmla="*/ 0 256 1"/>
              <a:gd name="G38" fmla="+- G37 T2 T3"/>
              <a:gd name="G39" fmla="?: G2 G37 G38"/>
              <a:gd name="G40" fmla="cos 10800 G39"/>
              <a:gd name="G41" fmla="sin 10800 G39"/>
              <a:gd name="G42" fmla="cos 8258 G39"/>
              <a:gd name="G43" fmla="sin 8258 G39"/>
              <a:gd name="G44" fmla="+- G40 10800 0"/>
              <a:gd name="G45" fmla="+- G41 10800 0"/>
              <a:gd name="G46" fmla="+- G42 10800 0"/>
              <a:gd name="G47" fmla="+- G43 10800 0"/>
              <a:gd name="G48" fmla="+- G35 10800 0"/>
              <a:gd name="G49" fmla="+- G36 10800 0"/>
              <a:gd name="T4" fmla="*/ 18454 w 21600"/>
              <a:gd name="T5" fmla="*/ 3181 h 21600"/>
              <a:gd name="T6" fmla="*/ 10845 w 21600"/>
              <a:gd name="T7" fmla="*/ 1271 h 21600"/>
              <a:gd name="T8" fmla="*/ 16652 w 21600"/>
              <a:gd name="T9" fmla="*/ 4974 h 21600"/>
              <a:gd name="T10" fmla="*/ 24299 w 21600"/>
              <a:gd name="T11" fmla="*/ 10798 h 21600"/>
              <a:gd name="T12" fmla="*/ 20329 w 21600"/>
              <a:gd name="T13" fmla="*/ 14769 h 21600"/>
              <a:gd name="T14" fmla="*/ 16357 w 21600"/>
              <a:gd name="T15" fmla="*/ 1079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057" y="10798"/>
                </a:moveTo>
                <a:cubicBezTo>
                  <a:pt x="19057" y="6254"/>
                  <a:pt x="15384" y="2563"/>
                  <a:pt x="10839" y="2542"/>
                </a:cubicBezTo>
                <a:lnTo>
                  <a:pt x="10851" y="0"/>
                </a:lnTo>
                <a:cubicBezTo>
                  <a:pt x="16795" y="28"/>
                  <a:pt x="21599" y="4854"/>
                  <a:pt x="21599" y="10798"/>
                </a:cubicBezTo>
                <a:lnTo>
                  <a:pt x="24299" y="10798"/>
                </a:lnTo>
                <a:lnTo>
                  <a:pt x="20329" y="14769"/>
                </a:lnTo>
                <a:lnTo>
                  <a:pt x="16357" y="10799"/>
                </a:lnTo>
                <a:lnTo>
                  <a:pt x="19057" y="10798"/>
                </a:lnTo>
                <a:close/>
              </a:path>
            </a:pathLst>
          </a:custGeom>
          <a:solidFill>
            <a:srgbClr val="CC0000"/>
          </a:solidFill>
          <a:ln w="9525">
            <a:solidFill>
              <a:srgbClr val="CC0000"/>
            </a:solidFill>
            <a:miter lim="800000"/>
            <a:headEnd/>
            <a:tailEnd/>
          </a:ln>
          <a:effectLst/>
        </p:spPr>
        <p:txBody>
          <a:bodyPr wrap="none" anchor="ctr"/>
          <a:lstStyle/>
          <a:p>
            <a:endParaRPr lang="en-US"/>
          </a:p>
        </p:txBody>
      </p:sp>
      <p:sp>
        <p:nvSpPr>
          <p:cNvPr id="429072" name="AutoShape 16"/>
          <p:cNvSpPr>
            <a:spLocks noChangeArrowheads="1"/>
          </p:cNvSpPr>
          <p:nvPr/>
        </p:nvSpPr>
        <p:spPr bwMode="auto">
          <a:xfrm rot="10800000" flipH="1" flipV="1">
            <a:off x="6324600" y="2514600"/>
            <a:ext cx="1295400" cy="1600200"/>
          </a:xfrm>
          <a:custGeom>
            <a:avLst/>
            <a:gdLst>
              <a:gd name="G0" fmla="+- -455 0 0"/>
              <a:gd name="G1" fmla="+- -5880163 0 0"/>
              <a:gd name="G2" fmla="+- -455 0 -5880163"/>
              <a:gd name="G3" fmla="+- 10800 0 0"/>
              <a:gd name="G4" fmla="+- 0 0 -455"/>
              <a:gd name="T0" fmla="*/ 360 256 1"/>
              <a:gd name="T1" fmla="*/ 0 256 1"/>
              <a:gd name="G5" fmla="+- G2 T0 T1"/>
              <a:gd name="G6" fmla="?: G2 G2 G5"/>
              <a:gd name="G7" fmla="+- 0 0 G6"/>
              <a:gd name="G8" fmla="+- 8258 0 0"/>
              <a:gd name="G9" fmla="+- 0 0 -5880163"/>
              <a:gd name="G10" fmla="+- 8258 0 2700"/>
              <a:gd name="G11" fmla="cos G10 -455"/>
              <a:gd name="G12" fmla="sin G10 -455"/>
              <a:gd name="G13" fmla="cos 13500 -455"/>
              <a:gd name="G14" fmla="sin 13500 -455"/>
              <a:gd name="G15" fmla="+- G11 10800 0"/>
              <a:gd name="G16" fmla="+- G12 10800 0"/>
              <a:gd name="G17" fmla="+- G13 10800 0"/>
              <a:gd name="G18" fmla="+- G14 10800 0"/>
              <a:gd name="G19" fmla="*/ 8258 1 2"/>
              <a:gd name="G20" fmla="+- G19 5400 0"/>
              <a:gd name="G21" fmla="cos G20 -455"/>
              <a:gd name="G22" fmla="sin G20 -455"/>
              <a:gd name="G23" fmla="+- G21 10800 0"/>
              <a:gd name="G24" fmla="+- G12 G23 G22"/>
              <a:gd name="G25" fmla="+- G22 G23 G11"/>
              <a:gd name="G26" fmla="cos 10800 -455"/>
              <a:gd name="G27" fmla="sin 10800 -455"/>
              <a:gd name="G28" fmla="cos 8258 -455"/>
              <a:gd name="G29" fmla="sin 8258 -455"/>
              <a:gd name="G30" fmla="+- G26 10800 0"/>
              <a:gd name="G31" fmla="+- G27 10800 0"/>
              <a:gd name="G32" fmla="+- G28 10800 0"/>
              <a:gd name="G33" fmla="+- G29 10800 0"/>
              <a:gd name="G34" fmla="+- G19 5400 0"/>
              <a:gd name="G35" fmla="cos G34 -5880163"/>
              <a:gd name="G36" fmla="sin G34 -5880163"/>
              <a:gd name="G37" fmla="+/ -5880163 -455 2"/>
              <a:gd name="T2" fmla="*/ 180 256 1"/>
              <a:gd name="T3" fmla="*/ 0 256 1"/>
              <a:gd name="G38" fmla="+- G37 T2 T3"/>
              <a:gd name="G39" fmla="?: G2 G37 G38"/>
              <a:gd name="G40" fmla="cos 10800 G39"/>
              <a:gd name="G41" fmla="sin 10800 G39"/>
              <a:gd name="G42" fmla="cos 8258 G39"/>
              <a:gd name="G43" fmla="sin 8258 G39"/>
              <a:gd name="G44" fmla="+- G40 10800 0"/>
              <a:gd name="G45" fmla="+- G41 10800 0"/>
              <a:gd name="G46" fmla="+- G42 10800 0"/>
              <a:gd name="G47" fmla="+- G43 10800 0"/>
              <a:gd name="G48" fmla="+- G35 10800 0"/>
              <a:gd name="G49" fmla="+- G36 10800 0"/>
              <a:gd name="T4" fmla="*/ 18454 w 21600"/>
              <a:gd name="T5" fmla="*/ 3181 h 21600"/>
              <a:gd name="T6" fmla="*/ 10845 w 21600"/>
              <a:gd name="T7" fmla="*/ 1271 h 21600"/>
              <a:gd name="T8" fmla="*/ 16652 w 21600"/>
              <a:gd name="T9" fmla="*/ 4974 h 21600"/>
              <a:gd name="T10" fmla="*/ 24299 w 21600"/>
              <a:gd name="T11" fmla="*/ 10798 h 21600"/>
              <a:gd name="T12" fmla="*/ 20329 w 21600"/>
              <a:gd name="T13" fmla="*/ 14769 h 21600"/>
              <a:gd name="T14" fmla="*/ 16357 w 21600"/>
              <a:gd name="T15" fmla="*/ 1079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057" y="10798"/>
                </a:moveTo>
                <a:cubicBezTo>
                  <a:pt x="19057" y="6254"/>
                  <a:pt x="15384" y="2563"/>
                  <a:pt x="10839" y="2542"/>
                </a:cubicBezTo>
                <a:lnTo>
                  <a:pt x="10851" y="0"/>
                </a:lnTo>
                <a:cubicBezTo>
                  <a:pt x="16795" y="28"/>
                  <a:pt x="21599" y="4854"/>
                  <a:pt x="21599" y="10798"/>
                </a:cubicBezTo>
                <a:lnTo>
                  <a:pt x="24299" y="10798"/>
                </a:lnTo>
                <a:lnTo>
                  <a:pt x="20329" y="14769"/>
                </a:lnTo>
                <a:lnTo>
                  <a:pt x="16357" y="10799"/>
                </a:lnTo>
                <a:lnTo>
                  <a:pt x="19057" y="10798"/>
                </a:lnTo>
                <a:close/>
              </a:path>
            </a:pathLst>
          </a:custGeom>
          <a:solidFill>
            <a:srgbClr val="CC0000"/>
          </a:solidFill>
          <a:ln w="9525">
            <a:solidFill>
              <a:srgbClr val="CC0000"/>
            </a:solidFill>
            <a:miter lim="800000"/>
            <a:headEnd/>
            <a:tailEnd/>
          </a:ln>
          <a:effectLst/>
        </p:spPr>
        <p:txBody>
          <a:bodyPr wrap="none" anchor="ctr"/>
          <a:lstStyle/>
          <a:p>
            <a:endParaRPr lang="en-US"/>
          </a:p>
        </p:txBody>
      </p:sp>
      <p:sp>
        <p:nvSpPr>
          <p:cNvPr id="429073" name="AutoShape 17"/>
          <p:cNvSpPr>
            <a:spLocks noChangeArrowheads="1"/>
          </p:cNvSpPr>
          <p:nvPr/>
        </p:nvSpPr>
        <p:spPr bwMode="auto">
          <a:xfrm rot="16200000" flipH="1" flipV="1">
            <a:off x="6172200" y="3733800"/>
            <a:ext cx="1295400" cy="1600200"/>
          </a:xfrm>
          <a:custGeom>
            <a:avLst/>
            <a:gdLst>
              <a:gd name="G0" fmla="+- -455 0 0"/>
              <a:gd name="G1" fmla="+- -5880163 0 0"/>
              <a:gd name="G2" fmla="+- -455 0 -5880163"/>
              <a:gd name="G3" fmla="+- 10800 0 0"/>
              <a:gd name="G4" fmla="+- 0 0 -455"/>
              <a:gd name="T0" fmla="*/ 360 256 1"/>
              <a:gd name="T1" fmla="*/ 0 256 1"/>
              <a:gd name="G5" fmla="+- G2 T0 T1"/>
              <a:gd name="G6" fmla="?: G2 G2 G5"/>
              <a:gd name="G7" fmla="+- 0 0 G6"/>
              <a:gd name="G8" fmla="+- 8258 0 0"/>
              <a:gd name="G9" fmla="+- 0 0 -5880163"/>
              <a:gd name="G10" fmla="+- 8258 0 2700"/>
              <a:gd name="G11" fmla="cos G10 -455"/>
              <a:gd name="G12" fmla="sin G10 -455"/>
              <a:gd name="G13" fmla="cos 13500 -455"/>
              <a:gd name="G14" fmla="sin 13500 -455"/>
              <a:gd name="G15" fmla="+- G11 10800 0"/>
              <a:gd name="G16" fmla="+- G12 10800 0"/>
              <a:gd name="G17" fmla="+- G13 10800 0"/>
              <a:gd name="G18" fmla="+- G14 10800 0"/>
              <a:gd name="G19" fmla="*/ 8258 1 2"/>
              <a:gd name="G20" fmla="+- G19 5400 0"/>
              <a:gd name="G21" fmla="cos G20 -455"/>
              <a:gd name="G22" fmla="sin G20 -455"/>
              <a:gd name="G23" fmla="+- G21 10800 0"/>
              <a:gd name="G24" fmla="+- G12 G23 G22"/>
              <a:gd name="G25" fmla="+- G22 G23 G11"/>
              <a:gd name="G26" fmla="cos 10800 -455"/>
              <a:gd name="G27" fmla="sin 10800 -455"/>
              <a:gd name="G28" fmla="cos 8258 -455"/>
              <a:gd name="G29" fmla="sin 8258 -455"/>
              <a:gd name="G30" fmla="+- G26 10800 0"/>
              <a:gd name="G31" fmla="+- G27 10800 0"/>
              <a:gd name="G32" fmla="+- G28 10800 0"/>
              <a:gd name="G33" fmla="+- G29 10800 0"/>
              <a:gd name="G34" fmla="+- G19 5400 0"/>
              <a:gd name="G35" fmla="cos G34 -5880163"/>
              <a:gd name="G36" fmla="sin G34 -5880163"/>
              <a:gd name="G37" fmla="+/ -5880163 -455 2"/>
              <a:gd name="T2" fmla="*/ 180 256 1"/>
              <a:gd name="T3" fmla="*/ 0 256 1"/>
              <a:gd name="G38" fmla="+- G37 T2 T3"/>
              <a:gd name="G39" fmla="?: G2 G37 G38"/>
              <a:gd name="G40" fmla="cos 10800 G39"/>
              <a:gd name="G41" fmla="sin 10800 G39"/>
              <a:gd name="G42" fmla="cos 8258 G39"/>
              <a:gd name="G43" fmla="sin 8258 G39"/>
              <a:gd name="G44" fmla="+- G40 10800 0"/>
              <a:gd name="G45" fmla="+- G41 10800 0"/>
              <a:gd name="G46" fmla="+- G42 10800 0"/>
              <a:gd name="G47" fmla="+- G43 10800 0"/>
              <a:gd name="G48" fmla="+- G35 10800 0"/>
              <a:gd name="G49" fmla="+- G36 10800 0"/>
              <a:gd name="T4" fmla="*/ 18454 w 21600"/>
              <a:gd name="T5" fmla="*/ 3181 h 21600"/>
              <a:gd name="T6" fmla="*/ 10845 w 21600"/>
              <a:gd name="T7" fmla="*/ 1271 h 21600"/>
              <a:gd name="T8" fmla="*/ 16652 w 21600"/>
              <a:gd name="T9" fmla="*/ 4974 h 21600"/>
              <a:gd name="T10" fmla="*/ 24299 w 21600"/>
              <a:gd name="T11" fmla="*/ 10798 h 21600"/>
              <a:gd name="T12" fmla="*/ 20329 w 21600"/>
              <a:gd name="T13" fmla="*/ 14769 h 21600"/>
              <a:gd name="T14" fmla="*/ 16357 w 21600"/>
              <a:gd name="T15" fmla="*/ 1079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057" y="10798"/>
                </a:moveTo>
                <a:cubicBezTo>
                  <a:pt x="19057" y="6254"/>
                  <a:pt x="15384" y="2563"/>
                  <a:pt x="10839" y="2542"/>
                </a:cubicBezTo>
                <a:lnTo>
                  <a:pt x="10851" y="0"/>
                </a:lnTo>
                <a:cubicBezTo>
                  <a:pt x="16795" y="28"/>
                  <a:pt x="21599" y="4854"/>
                  <a:pt x="21599" y="10798"/>
                </a:cubicBezTo>
                <a:lnTo>
                  <a:pt x="24299" y="10798"/>
                </a:lnTo>
                <a:lnTo>
                  <a:pt x="20329" y="14769"/>
                </a:lnTo>
                <a:lnTo>
                  <a:pt x="16357" y="10799"/>
                </a:lnTo>
                <a:lnTo>
                  <a:pt x="19057" y="10798"/>
                </a:lnTo>
                <a:close/>
              </a:path>
            </a:pathLst>
          </a:custGeom>
          <a:solidFill>
            <a:srgbClr val="CC0000"/>
          </a:solidFill>
          <a:ln w="9525">
            <a:solidFill>
              <a:srgbClr val="CC0000"/>
            </a:solidFill>
            <a:miter lim="800000"/>
            <a:headEnd/>
            <a:tailEnd/>
          </a:ln>
          <a:effectLst/>
        </p:spPr>
        <p:txBody>
          <a:bodyPr wrap="none" anchor="ctr"/>
          <a:lstStyle/>
          <a:p>
            <a:endParaRPr lang="en-US"/>
          </a:p>
        </p:txBody>
      </p:sp>
      <p:sp>
        <p:nvSpPr>
          <p:cNvPr id="429074" name="AutoShape 18"/>
          <p:cNvSpPr>
            <a:spLocks noChangeArrowheads="1"/>
          </p:cNvSpPr>
          <p:nvPr/>
        </p:nvSpPr>
        <p:spPr bwMode="auto">
          <a:xfrm flipH="1" flipV="1">
            <a:off x="1524000" y="3657600"/>
            <a:ext cx="1295400" cy="1600200"/>
          </a:xfrm>
          <a:custGeom>
            <a:avLst/>
            <a:gdLst>
              <a:gd name="G0" fmla="+- -455 0 0"/>
              <a:gd name="G1" fmla="+- -5880163 0 0"/>
              <a:gd name="G2" fmla="+- -455 0 -5880163"/>
              <a:gd name="G3" fmla="+- 10800 0 0"/>
              <a:gd name="G4" fmla="+- 0 0 -455"/>
              <a:gd name="T0" fmla="*/ 360 256 1"/>
              <a:gd name="T1" fmla="*/ 0 256 1"/>
              <a:gd name="G5" fmla="+- G2 T0 T1"/>
              <a:gd name="G6" fmla="?: G2 G2 G5"/>
              <a:gd name="G7" fmla="+- 0 0 G6"/>
              <a:gd name="G8" fmla="+- 8258 0 0"/>
              <a:gd name="G9" fmla="+- 0 0 -5880163"/>
              <a:gd name="G10" fmla="+- 8258 0 2700"/>
              <a:gd name="G11" fmla="cos G10 -455"/>
              <a:gd name="G12" fmla="sin G10 -455"/>
              <a:gd name="G13" fmla="cos 13500 -455"/>
              <a:gd name="G14" fmla="sin 13500 -455"/>
              <a:gd name="G15" fmla="+- G11 10800 0"/>
              <a:gd name="G16" fmla="+- G12 10800 0"/>
              <a:gd name="G17" fmla="+- G13 10800 0"/>
              <a:gd name="G18" fmla="+- G14 10800 0"/>
              <a:gd name="G19" fmla="*/ 8258 1 2"/>
              <a:gd name="G20" fmla="+- G19 5400 0"/>
              <a:gd name="G21" fmla="cos G20 -455"/>
              <a:gd name="G22" fmla="sin G20 -455"/>
              <a:gd name="G23" fmla="+- G21 10800 0"/>
              <a:gd name="G24" fmla="+- G12 G23 G22"/>
              <a:gd name="G25" fmla="+- G22 G23 G11"/>
              <a:gd name="G26" fmla="cos 10800 -455"/>
              <a:gd name="G27" fmla="sin 10800 -455"/>
              <a:gd name="G28" fmla="cos 8258 -455"/>
              <a:gd name="G29" fmla="sin 8258 -455"/>
              <a:gd name="G30" fmla="+- G26 10800 0"/>
              <a:gd name="G31" fmla="+- G27 10800 0"/>
              <a:gd name="G32" fmla="+- G28 10800 0"/>
              <a:gd name="G33" fmla="+- G29 10800 0"/>
              <a:gd name="G34" fmla="+- G19 5400 0"/>
              <a:gd name="G35" fmla="cos G34 -5880163"/>
              <a:gd name="G36" fmla="sin G34 -5880163"/>
              <a:gd name="G37" fmla="+/ -5880163 -455 2"/>
              <a:gd name="T2" fmla="*/ 180 256 1"/>
              <a:gd name="T3" fmla="*/ 0 256 1"/>
              <a:gd name="G38" fmla="+- G37 T2 T3"/>
              <a:gd name="G39" fmla="?: G2 G37 G38"/>
              <a:gd name="G40" fmla="cos 10800 G39"/>
              <a:gd name="G41" fmla="sin 10800 G39"/>
              <a:gd name="G42" fmla="cos 8258 G39"/>
              <a:gd name="G43" fmla="sin 8258 G39"/>
              <a:gd name="G44" fmla="+- G40 10800 0"/>
              <a:gd name="G45" fmla="+- G41 10800 0"/>
              <a:gd name="G46" fmla="+- G42 10800 0"/>
              <a:gd name="G47" fmla="+- G43 10800 0"/>
              <a:gd name="G48" fmla="+- G35 10800 0"/>
              <a:gd name="G49" fmla="+- G36 10800 0"/>
              <a:gd name="T4" fmla="*/ 18454 w 21600"/>
              <a:gd name="T5" fmla="*/ 3181 h 21600"/>
              <a:gd name="T6" fmla="*/ 10845 w 21600"/>
              <a:gd name="T7" fmla="*/ 1271 h 21600"/>
              <a:gd name="T8" fmla="*/ 16652 w 21600"/>
              <a:gd name="T9" fmla="*/ 4974 h 21600"/>
              <a:gd name="T10" fmla="*/ 24299 w 21600"/>
              <a:gd name="T11" fmla="*/ 10798 h 21600"/>
              <a:gd name="T12" fmla="*/ 20329 w 21600"/>
              <a:gd name="T13" fmla="*/ 14769 h 21600"/>
              <a:gd name="T14" fmla="*/ 16357 w 21600"/>
              <a:gd name="T15" fmla="*/ 10799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057" y="10798"/>
                </a:moveTo>
                <a:cubicBezTo>
                  <a:pt x="19057" y="6254"/>
                  <a:pt x="15384" y="2563"/>
                  <a:pt x="10839" y="2542"/>
                </a:cubicBezTo>
                <a:lnTo>
                  <a:pt x="10851" y="0"/>
                </a:lnTo>
                <a:cubicBezTo>
                  <a:pt x="16795" y="28"/>
                  <a:pt x="21599" y="4854"/>
                  <a:pt x="21599" y="10798"/>
                </a:cubicBezTo>
                <a:lnTo>
                  <a:pt x="24299" y="10798"/>
                </a:lnTo>
                <a:lnTo>
                  <a:pt x="20329" y="14769"/>
                </a:lnTo>
                <a:lnTo>
                  <a:pt x="16357" y="10799"/>
                </a:lnTo>
                <a:lnTo>
                  <a:pt x="19057" y="10798"/>
                </a:lnTo>
                <a:close/>
              </a:path>
            </a:pathLst>
          </a:custGeom>
          <a:solidFill>
            <a:srgbClr val="CC0000"/>
          </a:solidFill>
          <a:ln w="9525">
            <a:solidFill>
              <a:srgbClr val="CC0000"/>
            </a:solidFill>
            <a:miter lim="800000"/>
            <a:headEnd/>
            <a:tailEnd/>
          </a:ln>
          <a:effectLst/>
        </p:spPr>
        <p:txBody>
          <a:bodyPr wrap="none" anchor="ctr"/>
          <a:lstStyle/>
          <a:p>
            <a:endParaRPr lang="en-US"/>
          </a:p>
        </p:txBody>
      </p:sp>
      <p:grpSp>
        <p:nvGrpSpPr>
          <p:cNvPr id="429075" name="Group 19"/>
          <p:cNvGrpSpPr>
            <a:grpSpLocks/>
          </p:cNvGrpSpPr>
          <p:nvPr/>
        </p:nvGrpSpPr>
        <p:grpSpPr bwMode="auto">
          <a:xfrm>
            <a:off x="6259513" y="3476625"/>
            <a:ext cx="1431925" cy="763588"/>
            <a:chOff x="3648" y="2159"/>
            <a:chExt cx="902" cy="481"/>
          </a:xfrm>
        </p:grpSpPr>
        <p:sp>
          <p:nvSpPr>
            <p:cNvPr id="429076" name="AutoShape 20"/>
            <p:cNvSpPr>
              <a:spLocks noChangeArrowheads="1"/>
            </p:cNvSpPr>
            <p:nvPr/>
          </p:nvSpPr>
          <p:spPr bwMode="auto">
            <a:xfrm>
              <a:off x="3819" y="2159"/>
              <a:ext cx="556" cy="481"/>
            </a:xfrm>
            <a:prstGeom prst="hexagon">
              <a:avLst>
                <a:gd name="adj" fmla="val 28898"/>
                <a:gd name="vf" fmla="val 115470"/>
              </a:avLst>
            </a:prstGeom>
            <a:solidFill>
              <a:srgbClr val="FFEA18"/>
            </a:solidFill>
            <a:ln w="9525">
              <a:solidFill>
                <a:srgbClr val="FFA50B"/>
              </a:solidFill>
              <a:miter lim="800000"/>
              <a:headEnd/>
              <a:tailEnd/>
            </a:ln>
            <a:effectLst/>
          </p:spPr>
          <p:txBody>
            <a:bodyPr wrap="none" anchor="ctr"/>
            <a:lstStyle/>
            <a:p>
              <a:endParaRPr lang="en-US"/>
            </a:p>
          </p:txBody>
        </p:sp>
        <p:sp>
          <p:nvSpPr>
            <p:cNvPr id="429077" name="Rectangle 21"/>
            <p:cNvSpPr>
              <a:spLocks noChangeArrowheads="1"/>
            </p:cNvSpPr>
            <p:nvPr/>
          </p:nvSpPr>
          <p:spPr bwMode="auto">
            <a:xfrm>
              <a:off x="3648" y="2246"/>
              <a:ext cx="902" cy="308"/>
            </a:xfrm>
            <a:prstGeom prst="rect">
              <a:avLst/>
            </a:prstGeom>
            <a:noFill/>
            <a:ln w="9525">
              <a:noFill/>
              <a:miter lim="800000"/>
              <a:headEnd/>
              <a:tailEnd/>
            </a:ln>
            <a:effectLst/>
          </p:spPr>
          <p:txBody>
            <a:bodyPr wrap="none" anchor="ctr">
              <a:spAutoFit/>
            </a:bodyPr>
            <a:lstStyle/>
            <a:p>
              <a:r>
                <a:rPr lang="en-US" sz="2600" b="1">
                  <a:solidFill>
                    <a:srgbClr val="000000"/>
                  </a:solidFill>
                </a:rPr>
                <a:t>glucose</a:t>
              </a:r>
            </a:p>
          </p:txBody>
        </p:sp>
      </p:grpSp>
      <p:sp>
        <p:nvSpPr>
          <p:cNvPr id="429078" name="Oval 22"/>
          <p:cNvSpPr>
            <a:spLocks noChangeArrowheads="1"/>
          </p:cNvSpPr>
          <p:nvPr/>
        </p:nvSpPr>
        <p:spPr bwMode="auto">
          <a:xfrm>
            <a:off x="7823200" y="3532188"/>
            <a:ext cx="719138" cy="654050"/>
          </a:xfrm>
          <a:prstGeom prst="ellipse">
            <a:avLst/>
          </a:prstGeom>
          <a:solidFill>
            <a:schemeClr val="bg2"/>
          </a:solidFill>
          <a:ln w="9525">
            <a:noFill/>
            <a:round/>
            <a:headEnd/>
            <a:tailEnd/>
          </a:ln>
          <a:effectLst/>
        </p:spPr>
        <p:txBody>
          <a:bodyPr wrap="none" anchor="ctr">
            <a:spAutoFit/>
          </a:bodyPr>
          <a:lstStyle/>
          <a:p>
            <a:r>
              <a:rPr lang="en-US" sz="2600" b="1">
                <a:solidFill>
                  <a:srgbClr val="000000"/>
                </a:solidFill>
              </a:rPr>
              <a:t>O</a:t>
            </a:r>
            <a:r>
              <a:rPr lang="en-US" sz="2600" b="1" baseline="-25000">
                <a:solidFill>
                  <a:srgbClr val="000000"/>
                </a:solidFill>
              </a:rPr>
              <a:t>2</a:t>
            </a:r>
            <a:endParaRPr lang="en-US" sz="3000" b="1">
              <a:solidFill>
                <a:srgbClr val="000000"/>
              </a:solidFill>
            </a:endParaRPr>
          </a:p>
        </p:txBody>
      </p:sp>
      <p:sp>
        <p:nvSpPr>
          <p:cNvPr id="429079" name="Oval 23"/>
          <p:cNvSpPr>
            <a:spLocks noChangeArrowheads="1"/>
          </p:cNvSpPr>
          <p:nvPr/>
        </p:nvSpPr>
        <p:spPr bwMode="auto">
          <a:xfrm>
            <a:off x="481013" y="3522663"/>
            <a:ext cx="1057275" cy="654050"/>
          </a:xfrm>
          <a:prstGeom prst="ellipse">
            <a:avLst/>
          </a:prstGeom>
          <a:solidFill>
            <a:schemeClr val="bg2"/>
          </a:solidFill>
          <a:ln w="9525">
            <a:noFill/>
            <a:round/>
            <a:headEnd/>
            <a:tailEnd/>
          </a:ln>
          <a:effectLst/>
        </p:spPr>
        <p:txBody>
          <a:bodyPr wrap="none" anchor="ctr">
            <a:spAutoFit/>
          </a:bodyPr>
          <a:lstStyle/>
          <a:p>
            <a:r>
              <a:rPr lang="en-US" sz="2600" b="1">
                <a:solidFill>
                  <a:srgbClr val="000000"/>
                </a:solidFill>
              </a:rPr>
              <a:t>CO</a:t>
            </a:r>
            <a:r>
              <a:rPr lang="en-US" sz="2600" b="1" baseline="-25000">
                <a:solidFill>
                  <a:srgbClr val="000000"/>
                </a:solidFill>
              </a:rPr>
              <a:t>2</a:t>
            </a:r>
          </a:p>
        </p:txBody>
      </p:sp>
      <p:sp>
        <p:nvSpPr>
          <p:cNvPr id="429080" name="Rectangle 24"/>
          <p:cNvSpPr>
            <a:spLocks noChangeArrowheads="1"/>
          </p:cNvSpPr>
          <p:nvPr/>
        </p:nvSpPr>
        <p:spPr bwMode="auto">
          <a:xfrm>
            <a:off x="4090988" y="3273425"/>
            <a:ext cx="931862" cy="396875"/>
          </a:xfrm>
          <a:prstGeom prst="rect">
            <a:avLst/>
          </a:prstGeom>
          <a:noFill/>
          <a:ln w="9525">
            <a:noFill/>
            <a:miter lim="800000"/>
            <a:headEnd/>
            <a:tailEnd/>
          </a:ln>
          <a:effectLst/>
        </p:spPr>
        <p:txBody>
          <a:bodyPr wrap="none" anchor="ctr">
            <a:spAutoFit/>
          </a:bodyPr>
          <a:lstStyle/>
          <a:p>
            <a:r>
              <a:rPr lang="en-US" sz="2000" b="1">
                <a:solidFill>
                  <a:srgbClr val="008000"/>
                </a:solidFill>
              </a:rPr>
              <a:t>plants</a:t>
            </a:r>
            <a:endParaRPr lang="en-US" sz="3000" b="1">
              <a:solidFill>
                <a:srgbClr val="008000"/>
              </a:solidFill>
            </a:endParaRPr>
          </a:p>
        </p:txBody>
      </p:sp>
      <p:sp>
        <p:nvSpPr>
          <p:cNvPr id="429081" name="Rectangle 25"/>
          <p:cNvSpPr>
            <a:spLocks noChangeArrowheads="1"/>
          </p:cNvSpPr>
          <p:nvPr/>
        </p:nvSpPr>
        <p:spPr bwMode="auto">
          <a:xfrm>
            <a:off x="3546475" y="3967163"/>
            <a:ext cx="2019300" cy="396875"/>
          </a:xfrm>
          <a:prstGeom prst="rect">
            <a:avLst/>
          </a:prstGeom>
          <a:noFill/>
          <a:ln w="9525">
            <a:noFill/>
            <a:miter lim="800000"/>
            <a:headEnd/>
            <a:tailEnd/>
          </a:ln>
          <a:effectLst/>
        </p:spPr>
        <p:txBody>
          <a:bodyPr wrap="none" anchor="ctr">
            <a:spAutoFit/>
          </a:bodyPr>
          <a:lstStyle/>
          <a:p>
            <a:r>
              <a:rPr lang="en-US" sz="2000" b="1">
                <a:solidFill>
                  <a:srgbClr val="CC0000"/>
                </a:solidFill>
              </a:rPr>
              <a:t>animals</a:t>
            </a:r>
            <a:r>
              <a:rPr lang="en-US" sz="2000" b="1">
                <a:solidFill>
                  <a:srgbClr val="000000"/>
                </a:solidFill>
              </a:rPr>
              <a:t>,</a:t>
            </a:r>
            <a:r>
              <a:rPr lang="en-US" sz="2000" b="1">
                <a:solidFill>
                  <a:srgbClr val="008000"/>
                </a:solidFill>
              </a:rPr>
              <a:t> plants</a:t>
            </a:r>
            <a:endParaRPr lang="en-US" sz="3000" b="1">
              <a:solidFill>
                <a:srgbClr val="008000"/>
              </a:solidFill>
            </a:endParaRPr>
          </a:p>
        </p:txBody>
      </p:sp>
      <p:sp>
        <p:nvSpPr>
          <p:cNvPr id="429082" name="AutoShape 26"/>
          <p:cNvSpPr>
            <a:spLocks noChangeArrowheads="1"/>
          </p:cNvSpPr>
          <p:nvPr/>
        </p:nvSpPr>
        <p:spPr bwMode="auto">
          <a:xfrm>
            <a:off x="5103813" y="5551488"/>
            <a:ext cx="1817687" cy="1190625"/>
          </a:xfrm>
          <a:prstGeom prst="irregularSeal1">
            <a:avLst/>
          </a:prstGeom>
          <a:solidFill>
            <a:srgbClr val="CC0000"/>
          </a:solidFill>
          <a:ln w="57150">
            <a:solidFill>
              <a:srgbClr val="FF6404"/>
            </a:solidFill>
            <a:miter lim="800000"/>
            <a:headEnd/>
            <a:tailEnd/>
          </a:ln>
          <a:effectLst/>
        </p:spPr>
        <p:txBody>
          <a:bodyPr wrap="none" anchor="ctr"/>
          <a:lstStyle/>
          <a:p>
            <a:r>
              <a:rPr lang="en-US" sz="3200" b="1">
                <a:solidFill>
                  <a:srgbClr val="FFEA18"/>
                </a:solidFill>
              </a:rPr>
              <a:t>ATP</a:t>
            </a:r>
            <a:endParaRPr lang="en-US" sz="4400" b="1">
              <a:solidFill>
                <a:schemeClr val="tx2"/>
              </a:solidFill>
            </a:endParaRPr>
          </a:p>
        </p:txBody>
      </p:sp>
      <p:pic>
        <p:nvPicPr>
          <p:cNvPr id="429083" name="Picture 27" descr="penguinL"/>
          <p:cNvPicPr>
            <a:picLocks noChangeAspect="1" noChangeArrowheads="1"/>
          </p:cNvPicPr>
          <p:nvPr/>
        </p:nvPicPr>
        <p:blipFill>
          <a:blip r:embed="rId11" cstate="print"/>
          <a:srcRect/>
          <a:stretch>
            <a:fillRect/>
          </a:stretch>
        </p:blipFill>
        <p:spPr bwMode="auto">
          <a:xfrm flipH="1">
            <a:off x="31750" y="5559425"/>
            <a:ext cx="1274763" cy="1295400"/>
          </a:xfrm>
          <a:prstGeom prst="rect">
            <a:avLst/>
          </a:prstGeom>
          <a:noFill/>
        </p:spPr>
      </p:pic>
      <p:sp>
        <p:nvSpPr>
          <p:cNvPr id="429084" name="AutoShape 28"/>
          <p:cNvSpPr>
            <a:spLocks noChangeArrowheads="1"/>
          </p:cNvSpPr>
          <p:nvPr/>
        </p:nvSpPr>
        <p:spPr bwMode="auto">
          <a:xfrm flipH="1">
            <a:off x="1379538" y="5721350"/>
            <a:ext cx="2433637" cy="1017588"/>
          </a:xfrm>
          <a:prstGeom prst="wedgeEllipseCallout">
            <a:avLst>
              <a:gd name="adj1" fmla="val 64870"/>
              <a:gd name="adj2" fmla="val -30190"/>
            </a:avLst>
          </a:prstGeom>
          <a:solidFill>
            <a:srgbClr val="FFEA18"/>
          </a:solidFill>
          <a:ln w="38100">
            <a:solidFill>
              <a:srgbClr val="CC0000"/>
            </a:solidFill>
            <a:miter lim="800000"/>
            <a:headEnd/>
            <a:tailEnd/>
          </a:ln>
          <a:effectLst/>
        </p:spPr>
        <p:txBody>
          <a:bodyPr wrap="none" lIns="0" tIns="0" rIns="0" bIns="0" anchor="ctr"/>
          <a:lstStyle/>
          <a:p>
            <a:r>
              <a:rPr lang="en-US" sz="1800" b="1">
                <a:solidFill>
                  <a:srgbClr val="0F116A"/>
                </a:solidFill>
                <a:latin typeface="Comic Sans MS" pitchFamily="48" charset="0"/>
                <a:ea typeface="ＭＳ Ｐゴシック" pitchFamily="1" charset="-128"/>
              </a:rPr>
              <a:t>The Great Circle</a:t>
            </a:r>
            <a:br>
              <a:rPr lang="en-US" sz="1800" b="1">
                <a:solidFill>
                  <a:srgbClr val="0F116A"/>
                </a:solidFill>
                <a:latin typeface="Comic Sans MS" pitchFamily="48" charset="0"/>
                <a:ea typeface="ＭＳ Ｐゴシック" pitchFamily="1" charset="-128"/>
              </a:rPr>
            </a:br>
            <a:r>
              <a:rPr lang="en-US" sz="1800" b="1">
                <a:solidFill>
                  <a:srgbClr val="0F116A"/>
                </a:solidFill>
                <a:latin typeface="Comic Sans MS" pitchFamily="48" charset="0"/>
                <a:ea typeface="ＭＳ Ｐゴシック" pitchFamily="1" charset="-128"/>
              </a:rPr>
              <a:t>of Life,Mufasa</a:t>
            </a:r>
            <a:r>
              <a:rPr lang="en-US" sz="1800" b="1" i="1">
                <a:solidFill>
                  <a:srgbClr val="0F116A"/>
                </a:solidFill>
                <a:latin typeface="Comic Sans MS" pitchFamily="48" charset="0"/>
                <a:ea typeface="ＭＳ Ｐゴシック" pitchFamily="1" charset="-128"/>
              </a:rPr>
              <a:t>!</a:t>
            </a:r>
            <a:endParaRPr lang="en-US" sz="1600" b="1">
              <a:solidFill>
                <a:srgbClr val="0F116A"/>
              </a:solidFill>
              <a:latin typeface="Comic Sans MS" pitchFamily="48" charset="0"/>
              <a:ea typeface="ＭＳ Ｐゴシック" pitchFamily="1" charset="-128"/>
            </a:endParaRPr>
          </a:p>
        </p:txBody>
      </p:sp>
      <p:grpSp>
        <p:nvGrpSpPr>
          <p:cNvPr id="429115" name="Group 59"/>
          <p:cNvGrpSpPr>
            <a:grpSpLocks/>
          </p:cNvGrpSpPr>
          <p:nvPr/>
        </p:nvGrpSpPr>
        <p:grpSpPr bwMode="auto">
          <a:xfrm>
            <a:off x="2562225" y="2813050"/>
            <a:ext cx="3989388" cy="536575"/>
            <a:chOff x="1654" y="1772"/>
            <a:chExt cx="2513" cy="338"/>
          </a:xfrm>
        </p:grpSpPr>
        <p:sp>
          <p:nvSpPr>
            <p:cNvPr id="429086" name="AutoShape 30"/>
            <p:cNvSpPr>
              <a:spLocks noChangeArrowheads="1"/>
            </p:cNvSpPr>
            <p:nvPr/>
          </p:nvSpPr>
          <p:spPr bwMode="auto">
            <a:xfrm>
              <a:off x="1693" y="1772"/>
              <a:ext cx="2441" cy="327"/>
            </a:xfrm>
            <a:prstGeom prst="roundRect">
              <a:avLst>
                <a:gd name="adj" fmla="val 16667"/>
              </a:avLst>
            </a:prstGeom>
            <a:solidFill>
              <a:srgbClr val="CCFF66"/>
            </a:solidFill>
            <a:ln w="9525">
              <a:noFill/>
              <a:round/>
              <a:headEnd/>
              <a:tailEnd/>
            </a:ln>
            <a:effectLst/>
          </p:spPr>
          <p:txBody>
            <a:bodyPr wrap="none" anchor="ctr"/>
            <a:lstStyle/>
            <a:p>
              <a:endParaRPr lang="en-US"/>
            </a:p>
          </p:txBody>
        </p:sp>
        <p:grpSp>
          <p:nvGrpSpPr>
            <p:cNvPr id="429114" name="Group 58"/>
            <p:cNvGrpSpPr>
              <a:grpSpLocks/>
            </p:cNvGrpSpPr>
            <p:nvPr/>
          </p:nvGrpSpPr>
          <p:grpSpPr bwMode="auto">
            <a:xfrm>
              <a:off x="1654" y="1776"/>
              <a:ext cx="2513" cy="334"/>
              <a:chOff x="1654" y="1776"/>
              <a:chExt cx="2513" cy="334"/>
            </a:xfrm>
          </p:grpSpPr>
          <p:sp>
            <p:nvSpPr>
              <p:cNvPr id="429088" name="Rectangle 32"/>
              <p:cNvSpPr>
                <a:spLocks noChangeArrowheads="1"/>
              </p:cNvSpPr>
              <p:nvPr/>
            </p:nvSpPr>
            <p:spPr bwMode="auto">
              <a:xfrm>
                <a:off x="1654" y="1827"/>
                <a:ext cx="385" cy="231"/>
              </a:xfrm>
              <a:prstGeom prst="rect">
                <a:avLst/>
              </a:prstGeom>
              <a:noFill/>
              <a:ln w="9525">
                <a:noFill/>
                <a:miter lim="800000"/>
                <a:headEnd/>
                <a:tailEnd/>
              </a:ln>
              <a:effectLst/>
            </p:spPr>
            <p:txBody>
              <a:bodyPr wrap="none" anchor="ctr">
                <a:spAutoFit/>
              </a:bodyPr>
              <a:lstStyle/>
              <a:p>
                <a:r>
                  <a:rPr lang="en-US" sz="1800" b="1">
                    <a:solidFill>
                      <a:srgbClr val="CC0000"/>
                    </a:solidFill>
                  </a:rPr>
                  <a:t>CO</a:t>
                </a:r>
                <a:r>
                  <a:rPr lang="en-US" sz="1800" b="1" baseline="-25000">
                    <a:solidFill>
                      <a:srgbClr val="CC0000"/>
                    </a:solidFill>
                  </a:rPr>
                  <a:t>2</a:t>
                </a:r>
              </a:p>
            </p:txBody>
          </p:sp>
          <p:sp>
            <p:nvSpPr>
              <p:cNvPr id="429089" name="Rectangle 33"/>
              <p:cNvSpPr>
                <a:spLocks noChangeArrowheads="1"/>
              </p:cNvSpPr>
              <p:nvPr/>
            </p:nvSpPr>
            <p:spPr bwMode="auto">
              <a:xfrm>
                <a:off x="2077" y="1827"/>
                <a:ext cx="385" cy="231"/>
              </a:xfrm>
              <a:prstGeom prst="rect">
                <a:avLst/>
              </a:prstGeom>
              <a:noFill/>
              <a:ln w="9525">
                <a:noFill/>
                <a:miter lim="800000"/>
                <a:headEnd/>
                <a:tailEnd/>
              </a:ln>
              <a:effectLst/>
            </p:spPr>
            <p:txBody>
              <a:bodyPr wrap="none" anchor="ctr">
                <a:spAutoFit/>
              </a:bodyPr>
              <a:lstStyle/>
              <a:p>
                <a:r>
                  <a:rPr lang="en-US" sz="1800" b="1">
                    <a:solidFill>
                      <a:srgbClr val="CC0000"/>
                    </a:solidFill>
                  </a:rPr>
                  <a:t>H</a:t>
                </a:r>
                <a:r>
                  <a:rPr lang="en-US" sz="1800" b="1" baseline="-25000">
                    <a:solidFill>
                      <a:srgbClr val="CC0000"/>
                    </a:solidFill>
                  </a:rPr>
                  <a:t>2</a:t>
                </a:r>
                <a:r>
                  <a:rPr lang="en-US" sz="1800" b="1">
                    <a:solidFill>
                      <a:srgbClr val="CC0000"/>
                    </a:solidFill>
                  </a:rPr>
                  <a:t>O</a:t>
                </a:r>
                <a:endParaRPr lang="en-US" sz="1800" b="1" baseline="-25000">
                  <a:solidFill>
                    <a:srgbClr val="CC0000"/>
                  </a:solidFill>
                </a:endParaRPr>
              </a:p>
            </p:txBody>
          </p:sp>
          <p:sp>
            <p:nvSpPr>
              <p:cNvPr id="429090" name="Rectangle 34"/>
              <p:cNvSpPr>
                <a:spLocks noChangeArrowheads="1"/>
              </p:cNvSpPr>
              <p:nvPr/>
            </p:nvSpPr>
            <p:spPr bwMode="auto">
              <a:xfrm>
                <a:off x="3199" y="1828"/>
                <a:ext cx="650" cy="231"/>
              </a:xfrm>
              <a:prstGeom prst="rect">
                <a:avLst/>
              </a:prstGeom>
              <a:noFill/>
              <a:ln w="9525">
                <a:noFill/>
                <a:miter lim="800000"/>
                <a:headEnd/>
                <a:tailEnd/>
              </a:ln>
              <a:effectLst/>
            </p:spPr>
            <p:txBody>
              <a:bodyPr wrap="none" anchor="ctr">
                <a:spAutoFit/>
              </a:bodyPr>
              <a:lstStyle/>
              <a:p>
                <a:r>
                  <a:rPr lang="en-US" sz="1800" b="1">
                    <a:solidFill>
                      <a:srgbClr val="CC0000"/>
                    </a:solidFill>
                  </a:rPr>
                  <a:t>C</a:t>
                </a:r>
                <a:r>
                  <a:rPr lang="en-US" sz="1800" b="1" baseline="-25000">
                    <a:solidFill>
                      <a:srgbClr val="CC0000"/>
                    </a:solidFill>
                  </a:rPr>
                  <a:t>6</a:t>
                </a:r>
                <a:r>
                  <a:rPr lang="en-US" sz="1800" b="1">
                    <a:solidFill>
                      <a:srgbClr val="CC0000"/>
                    </a:solidFill>
                  </a:rPr>
                  <a:t>H</a:t>
                </a:r>
                <a:r>
                  <a:rPr lang="en-US" sz="1800" b="1" baseline="-25000">
                    <a:solidFill>
                      <a:srgbClr val="CC0000"/>
                    </a:solidFill>
                  </a:rPr>
                  <a:t>12</a:t>
                </a:r>
                <a:r>
                  <a:rPr lang="en-US" sz="1800" b="1">
                    <a:solidFill>
                      <a:srgbClr val="CC0000"/>
                    </a:solidFill>
                  </a:rPr>
                  <a:t>O</a:t>
                </a:r>
                <a:r>
                  <a:rPr lang="en-US" sz="1800" b="1" baseline="-25000">
                    <a:solidFill>
                      <a:srgbClr val="CC0000"/>
                    </a:solidFill>
                  </a:rPr>
                  <a:t>6</a:t>
                </a:r>
                <a:endParaRPr lang="en-US" sz="1600" b="1" baseline="-25000">
                  <a:solidFill>
                    <a:srgbClr val="CC0000"/>
                  </a:solidFill>
                </a:endParaRPr>
              </a:p>
            </p:txBody>
          </p:sp>
          <p:sp>
            <p:nvSpPr>
              <p:cNvPr id="429091" name="Rectangle 35"/>
              <p:cNvSpPr>
                <a:spLocks noChangeArrowheads="1"/>
              </p:cNvSpPr>
              <p:nvPr/>
            </p:nvSpPr>
            <p:spPr bwMode="auto">
              <a:xfrm>
                <a:off x="3886" y="1827"/>
                <a:ext cx="281" cy="231"/>
              </a:xfrm>
              <a:prstGeom prst="rect">
                <a:avLst/>
              </a:prstGeom>
              <a:noFill/>
              <a:ln w="9525">
                <a:noFill/>
                <a:miter lim="800000"/>
                <a:headEnd/>
                <a:tailEnd/>
              </a:ln>
              <a:effectLst/>
            </p:spPr>
            <p:txBody>
              <a:bodyPr wrap="none" anchor="ctr">
                <a:spAutoFit/>
              </a:bodyPr>
              <a:lstStyle/>
              <a:p>
                <a:r>
                  <a:rPr lang="en-US" sz="1800" b="1">
                    <a:solidFill>
                      <a:srgbClr val="CC0000"/>
                    </a:solidFill>
                  </a:rPr>
                  <a:t>O</a:t>
                </a:r>
                <a:r>
                  <a:rPr lang="en-US" sz="1800" b="1" baseline="-25000">
                    <a:solidFill>
                      <a:srgbClr val="CC0000"/>
                    </a:solidFill>
                  </a:rPr>
                  <a:t>2</a:t>
                </a:r>
              </a:p>
            </p:txBody>
          </p:sp>
          <p:sp>
            <p:nvSpPr>
              <p:cNvPr id="429092" name="Rectangle 36"/>
              <p:cNvSpPr>
                <a:spLocks noChangeArrowheads="1"/>
              </p:cNvSpPr>
              <p:nvPr/>
            </p:nvSpPr>
            <p:spPr bwMode="auto">
              <a:xfrm>
                <a:off x="2499" y="1776"/>
                <a:ext cx="588" cy="334"/>
              </a:xfrm>
              <a:prstGeom prst="rect">
                <a:avLst/>
              </a:prstGeom>
              <a:noFill/>
              <a:ln w="9525">
                <a:noFill/>
                <a:miter lim="800000"/>
                <a:headEnd/>
                <a:tailEnd/>
              </a:ln>
              <a:effectLst/>
            </p:spPr>
            <p:txBody>
              <a:bodyPr wrap="none" anchor="ctr">
                <a:spAutoFit/>
              </a:bodyPr>
              <a:lstStyle/>
              <a:p>
                <a:pPr>
                  <a:lnSpc>
                    <a:spcPct val="80000"/>
                  </a:lnSpc>
                </a:pPr>
                <a:r>
                  <a:rPr lang="en-US" sz="1800" b="1">
                    <a:solidFill>
                      <a:srgbClr val="CC0000"/>
                    </a:solidFill>
                  </a:rPr>
                  <a:t>light</a:t>
                </a:r>
              </a:p>
              <a:p>
                <a:pPr>
                  <a:lnSpc>
                    <a:spcPct val="80000"/>
                  </a:lnSpc>
                </a:pPr>
                <a:r>
                  <a:rPr lang="en-US" sz="1800" b="1">
                    <a:solidFill>
                      <a:srgbClr val="CC0000"/>
                    </a:solidFill>
                  </a:rPr>
                  <a:t>energy</a:t>
                </a:r>
              </a:p>
            </p:txBody>
          </p:sp>
          <p:sp>
            <p:nvSpPr>
              <p:cNvPr id="429093" name="Rectangle 37"/>
              <p:cNvSpPr>
                <a:spLocks noChangeArrowheads="1"/>
              </p:cNvSpPr>
              <p:nvPr/>
            </p:nvSpPr>
            <p:spPr bwMode="auto">
              <a:xfrm>
                <a:off x="3006" y="1817"/>
                <a:ext cx="274" cy="250"/>
              </a:xfrm>
              <a:prstGeom prst="rect">
                <a:avLst/>
              </a:prstGeom>
              <a:noFill/>
              <a:ln w="9525">
                <a:noFill/>
                <a:miter lim="800000"/>
                <a:headEnd/>
                <a:tailEnd/>
              </a:ln>
              <a:effectLst/>
            </p:spPr>
            <p:txBody>
              <a:bodyPr wrap="none" anchor="ctr">
                <a:spAutoFit/>
              </a:bodyPr>
              <a:lstStyle/>
              <a:p>
                <a:r>
                  <a:rPr lang="en-US" sz="2000" b="1">
                    <a:solidFill>
                      <a:srgbClr val="0F116A"/>
                    </a:solidFill>
                    <a:sym typeface="Symbol" pitchFamily="48" charset="2"/>
                  </a:rPr>
                  <a:t></a:t>
                </a:r>
              </a:p>
            </p:txBody>
          </p:sp>
          <p:sp>
            <p:nvSpPr>
              <p:cNvPr id="429094" name="Rectangle 38"/>
              <p:cNvSpPr>
                <a:spLocks noChangeArrowheads="1"/>
              </p:cNvSpPr>
              <p:nvPr/>
            </p:nvSpPr>
            <p:spPr bwMode="auto">
              <a:xfrm>
                <a:off x="1958" y="1827"/>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sp>
            <p:nvSpPr>
              <p:cNvPr id="429095" name="Rectangle 39"/>
              <p:cNvSpPr>
                <a:spLocks noChangeArrowheads="1"/>
              </p:cNvSpPr>
              <p:nvPr/>
            </p:nvSpPr>
            <p:spPr bwMode="auto">
              <a:xfrm>
                <a:off x="3768" y="1827"/>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sp>
            <p:nvSpPr>
              <p:cNvPr id="429096" name="Rectangle 40"/>
              <p:cNvSpPr>
                <a:spLocks noChangeArrowheads="1"/>
              </p:cNvSpPr>
              <p:nvPr/>
            </p:nvSpPr>
            <p:spPr bwMode="auto">
              <a:xfrm>
                <a:off x="2381" y="1827"/>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grpSp>
      </p:grpSp>
      <p:sp>
        <p:nvSpPr>
          <p:cNvPr id="429099" name="AutoShape 43"/>
          <p:cNvSpPr>
            <a:spLocks noChangeArrowheads="1"/>
          </p:cNvSpPr>
          <p:nvPr/>
        </p:nvSpPr>
        <p:spPr bwMode="auto">
          <a:xfrm flipH="1">
            <a:off x="6540500" y="227013"/>
            <a:ext cx="2433638" cy="1501775"/>
          </a:xfrm>
          <a:prstGeom prst="wedgeEllipseCallout">
            <a:avLst>
              <a:gd name="adj1" fmla="val 58023"/>
              <a:gd name="adj2" fmla="val 124630"/>
            </a:avLst>
          </a:prstGeom>
          <a:solidFill>
            <a:srgbClr val="FFEA18"/>
          </a:solidFill>
          <a:ln w="38100">
            <a:solidFill>
              <a:srgbClr val="CC0000"/>
            </a:solidFill>
            <a:miter lim="800000"/>
            <a:headEnd/>
            <a:tailEnd/>
          </a:ln>
          <a:effectLst/>
        </p:spPr>
        <p:txBody>
          <a:bodyPr wrap="none" lIns="0" tIns="0" rIns="0" bIns="0" anchor="ctr"/>
          <a:lstStyle/>
          <a:p>
            <a:r>
              <a:rPr lang="en-US" sz="1800" b="1">
                <a:solidFill>
                  <a:srgbClr val="0F116A"/>
                </a:solidFill>
                <a:latin typeface="Comic Sans MS" pitchFamily="48" charset="0"/>
                <a:ea typeface="ＭＳ Ｐゴシック" pitchFamily="1" charset="-128"/>
              </a:rPr>
              <a:t>even though</a:t>
            </a:r>
            <a:br>
              <a:rPr lang="en-US" sz="1800" b="1">
                <a:solidFill>
                  <a:srgbClr val="0F116A"/>
                </a:solidFill>
                <a:latin typeface="Comic Sans MS" pitchFamily="48" charset="0"/>
                <a:ea typeface="ＭＳ Ｐゴシック" pitchFamily="1" charset="-128"/>
              </a:rPr>
            </a:br>
            <a:r>
              <a:rPr lang="en-US" sz="1800" b="1">
                <a:solidFill>
                  <a:srgbClr val="0F116A"/>
                </a:solidFill>
                <a:latin typeface="Comic Sans MS" pitchFamily="48" charset="0"/>
                <a:ea typeface="ＭＳ Ｐゴシック" pitchFamily="1" charset="-128"/>
              </a:rPr>
              <a:t>this equation</a:t>
            </a:r>
            <a:br>
              <a:rPr lang="en-US" sz="1800" b="1">
                <a:solidFill>
                  <a:srgbClr val="0F116A"/>
                </a:solidFill>
                <a:latin typeface="Comic Sans MS" pitchFamily="48" charset="0"/>
                <a:ea typeface="ＭＳ Ｐゴシック" pitchFamily="1" charset="-128"/>
              </a:rPr>
            </a:br>
            <a:r>
              <a:rPr lang="en-US" sz="1800" b="1">
                <a:solidFill>
                  <a:srgbClr val="0F116A"/>
                </a:solidFill>
                <a:latin typeface="Comic Sans MS" pitchFamily="48" charset="0"/>
                <a:ea typeface="ＭＳ Ｐゴシック" pitchFamily="1" charset="-128"/>
              </a:rPr>
              <a:t>is a bit of a lie</a:t>
            </a:r>
            <a:r>
              <a:rPr lang="en-US" sz="1800" b="1">
                <a:solidFill>
                  <a:srgbClr val="0F116A"/>
                </a:solidFill>
                <a:latin typeface="Arial"/>
                <a:ea typeface="ＭＳ Ｐゴシック" pitchFamily="1" charset="-128"/>
              </a:rPr>
              <a:t>…</a:t>
            </a:r>
            <a:r>
              <a:rPr lang="en-US" sz="1800" b="1">
                <a:solidFill>
                  <a:srgbClr val="0F116A"/>
                </a:solidFill>
                <a:latin typeface="Comic Sans MS" pitchFamily="48" charset="0"/>
                <a:ea typeface="ＭＳ Ｐゴシック" pitchFamily="1" charset="-128"/>
              </a:rPr>
              <a:t/>
            </a:r>
            <a:br>
              <a:rPr lang="en-US" sz="1800" b="1">
                <a:solidFill>
                  <a:srgbClr val="0F116A"/>
                </a:solidFill>
                <a:latin typeface="Comic Sans MS" pitchFamily="48" charset="0"/>
                <a:ea typeface="ＭＳ Ｐゴシック" pitchFamily="1" charset="-128"/>
              </a:rPr>
            </a:br>
            <a:r>
              <a:rPr lang="en-US" sz="1800" b="1">
                <a:solidFill>
                  <a:srgbClr val="0F116A"/>
                </a:solidFill>
                <a:latin typeface="Comic Sans MS" pitchFamily="48" charset="0"/>
                <a:ea typeface="ＭＳ Ｐゴシック" pitchFamily="1" charset="-128"/>
              </a:rPr>
              <a:t>it makes a </a:t>
            </a:r>
          </a:p>
          <a:p>
            <a:r>
              <a:rPr lang="en-US" sz="1800" b="1">
                <a:solidFill>
                  <a:srgbClr val="0F116A"/>
                </a:solidFill>
                <a:latin typeface="Comic Sans MS" pitchFamily="48" charset="0"/>
                <a:ea typeface="ＭＳ Ｐゴシック" pitchFamily="1" charset="-128"/>
              </a:rPr>
              <a:t>better story</a:t>
            </a:r>
            <a:endParaRPr lang="en-US" sz="1600" b="1">
              <a:solidFill>
                <a:srgbClr val="0F116A"/>
              </a:solidFill>
              <a:latin typeface="Comic Sans MS" pitchFamily="48" charset="0"/>
              <a:ea typeface="ＭＳ Ｐゴシック" pitchFamily="1" charset="-128"/>
            </a:endParaRPr>
          </a:p>
        </p:txBody>
      </p:sp>
      <p:grpSp>
        <p:nvGrpSpPr>
          <p:cNvPr id="429117" name="Group 61"/>
          <p:cNvGrpSpPr>
            <a:grpSpLocks/>
          </p:cNvGrpSpPr>
          <p:nvPr/>
        </p:nvGrpSpPr>
        <p:grpSpPr bwMode="auto">
          <a:xfrm>
            <a:off x="2586038" y="4314825"/>
            <a:ext cx="3940175" cy="536575"/>
            <a:chOff x="1629" y="2718"/>
            <a:chExt cx="2482" cy="338"/>
          </a:xfrm>
        </p:grpSpPr>
        <p:sp>
          <p:nvSpPr>
            <p:cNvPr id="429101" name="AutoShape 45"/>
            <p:cNvSpPr>
              <a:spLocks noChangeArrowheads="1"/>
            </p:cNvSpPr>
            <p:nvPr/>
          </p:nvSpPr>
          <p:spPr bwMode="auto">
            <a:xfrm>
              <a:off x="1641" y="2718"/>
              <a:ext cx="2451" cy="327"/>
            </a:xfrm>
            <a:prstGeom prst="roundRect">
              <a:avLst>
                <a:gd name="adj" fmla="val 16667"/>
              </a:avLst>
            </a:prstGeom>
            <a:solidFill>
              <a:schemeClr val="accent1"/>
            </a:solidFill>
            <a:ln w="9525">
              <a:noFill/>
              <a:round/>
              <a:headEnd/>
              <a:tailEnd/>
            </a:ln>
            <a:effectLst/>
          </p:spPr>
          <p:txBody>
            <a:bodyPr wrap="none" anchor="ctr"/>
            <a:lstStyle/>
            <a:p>
              <a:endParaRPr lang="en-US"/>
            </a:p>
          </p:txBody>
        </p:sp>
        <p:grpSp>
          <p:nvGrpSpPr>
            <p:cNvPr id="429112" name="Group 56"/>
            <p:cNvGrpSpPr>
              <a:grpSpLocks/>
            </p:cNvGrpSpPr>
            <p:nvPr/>
          </p:nvGrpSpPr>
          <p:grpSpPr bwMode="auto">
            <a:xfrm>
              <a:off x="1629" y="2722"/>
              <a:ext cx="2482" cy="334"/>
              <a:chOff x="1667" y="2722"/>
              <a:chExt cx="2482" cy="334"/>
            </a:xfrm>
          </p:grpSpPr>
          <p:sp>
            <p:nvSpPr>
              <p:cNvPr id="429103" name="Rectangle 47"/>
              <p:cNvSpPr>
                <a:spLocks noChangeArrowheads="1"/>
              </p:cNvSpPr>
              <p:nvPr/>
            </p:nvSpPr>
            <p:spPr bwMode="auto">
              <a:xfrm>
                <a:off x="3350" y="2773"/>
                <a:ext cx="385" cy="231"/>
              </a:xfrm>
              <a:prstGeom prst="rect">
                <a:avLst/>
              </a:prstGeom>
              <a:noFill/>
              <a:ln w="9525">
                <a:noFill/>
                <a:miter lim="800000"/>
                <a:headEnd/>
                <a:tailEnd/>
              </a:ln>
              <a:effectLst/>
            </p:spPr>
            <p:txBody>
              <a:bodyPr wrap="none" anchor="ctr">
                <a:spAutoFit/>
              </a:bodyPr>
              <a:lstStyle/>
              <a:p>
                <a:r>
                  <a:rPr lang="en-US" sz="1800" b="1">
                    <a:solidFill>
                      <a:srgbClr val="CC0000"/>
                    </a:solidFill>
                  </a:rPr>
                  <a:t>CO</a:t>
                </a:r>
                <a:r>
                  <a:rPr lang="en-US" sz="1800" b="1" baseline="-25000">
                    <a:solidFill>
                      <a:srgbClr val="CC0000"/>
                    </a:solidFill>
                  </a:rPr>
                  <a:t>2</a:t>
                </a:r>
              </a:p>
            </p:txBody>
          </p:sp>
          <p:sp>
            <p:nvSpPr>
              <p:cNvPr id="429104" name="Rectangle 48"/>
              <p:cNvSpPr>
                <a:spLocks noChangeArrowheads="1"/>
              </p:cNvSpPr>
              <p:nvPr/>
            </p:nvSpPr>
            <p:spPr bwMode="auto">
              <a:xfrm>
                <a:off x="3764" y="2773"/>
                <a:ext cx="385" cy="231"/>
              </a:xfrm>
              <a:prstGeom prst="rect">
                <a:avLst/>
              </a:prstGeom>
              <a:noFill/>
              <a:ln w="9525">
                <a:noFill/>
                <a:miter lim="800000"/>
                <a:headEnd/>
                <a:tailEnd/>
              </a:ln>
              <a:effectLst/>
            </p:spPr>
            <p:txBody>
              <a:bodyPr wrap="none" anchor="ctr">
                <a:spAutoFit/>
              </a:bodyPr>
              <a:lstStyle/>
              <a:p>
                <a:r>
                  <a:rPr lang="en-US" sz="1800" b="1">
                    <a:solidFill>
                      <a:srgbClr val="CC0000"/>
                    </a:solidFill>
                  </a:rPr>
                  <a:t>H</a:t>
                </a:r>
                <a:r>
                  <a:rPr lang="en-US" sz="1800" b="1" baseline="-25000">
                    <a:solidFill>
                      <a:srgbClr val="CC0000"/>
                    </a:solidFill>
                  </a:rPr>
                  <a:t>2</a:t>
                </a:r>
                <a:r>
                  <a:rPr lang="en-US" sz="1800" b="1">
                    <a:solidFill>
                      <a:srgbClr val="CC0000"/>
                    </a:solidFill>
                  </a:rPr>
                  <a:t>O</a:t>
                </a:r>
                <a:endParaRPr lang="en-US" sz="1800" b="1" baseline="-25000">
                  <a:solidFill>
                    <a:srgbClr val="CC0000"/>
                  </a:solidFill>
                </a:endParaRPr>
              </a:p>
            </p:txBody>
          </p:sp>
          <p:sp>
            <p:nvSpPr>
              <p:cNvPr id="429105" name="Rectangle 49"/>
              <p:cNvSpPr>
                <a:spLocks noChangeArrowheads="1"/>
              </p:cNvSpPr>
              <p:nvPr/>
            </p:nvSpPr>
            <p:spPr bwMode="auto">
              <a:xfrm>
                <a:off x="1667" y="2774"/>
                <a:ext cx="650" cy="231"/>
              </a:xfrm>
              <a:prstGeom prst="rect">
                <a:avLst/>
              </a:prstGeom>
              <a:noFill/>
              <a:ln w="9525">
                <a:noFill/>
                <a:miter lim="800000"/>
                <a:headEnd/>
                <a:tailEnd/>
              </a:ln>
              <a:effectLst/>
            </p:spPr>
            <p:txBody>
              <a:bodyPr wrap="none" anchor="ctr">
                <a:spAutoFit/>
              </a:bodyPr>
              <a:lstStyle/>
              <a:p>
                <a:r>
                  <a:rPr lang="en-US" sz="1800" b="1">
                    <a:solidFill>
                      <a:srgbClr val="CC0000"/>
                    </a:solidFill>
                  </a:rPr>
                  <a:t>C</a:t>
                </a:r>
                <a:r>
                  <a:rPr lang="en-US" sz="1800" b="1" baseline="-25000">
                    <a:solidFill>
                      <a:srgbClr val="CC0000"/>
                    </a:solidFill>
                  </a:rPr>
                  <a:t>6</a:t>
                </a:r>
                <a:r>
                  <a:rPr lang="en-US" sz="1800" b="1">
                    <a:solidFill>
                      <a:srgbClr val="CC0000"/>
                    </a:solidFill>
                  </a:rPr>
                  <a:t>H</a:t>
                </a:r>
                <a:r>
                  <a:rPr lang="en-US" sz="1800" b="1" baseline="-25000">
                    <a:solidFill>
                      <a:srgbClr val="CC0000"/>
                    </a:solidFill>
                  </a:rPr>
                  <a:t>12</a:t>
                </a:r>
                <a:r>
                  <a:rPr lang="en-US" sz="1800" b="1">
                    <a:solidFill>
                      <a:srgbClr val="CC0000"/>
                    </a:solidFill>
                  </a:rPr>
                  <a:t>O</a:t>
                </a:r>
                <a:r>
                  <a:rPr lang="en-US" sz="1800" b="1" baseline="-25000">
                    <a:solidFill>
                      <a:srgbClr val="CC0000"/>
                    </a:solidFill>
                  </a:rPr>
                  <a:t>6</a:t>
                </a:r>
                <a:endParaRPr lang="en-US" sz="1600" b="1" baseline="-25000">
                  <a:solidFill>
                    <a:srgbClr val="CC0000"/>
                  </a:solidFill>
                </a:endParaRPr>
              </a:p>
            </p:txBody>
          </p:sp>
          <p:sp>
            <p:nvSpPr>
              <p:cNvPr id="429106" name="Rectangle 50"/>
              <p:cNvSpPr>
                <a:spLocks noChangeArrowheads="1"/>
              </p:cNvSpPr>
              <p:nvPr/>
            </p:nvSpPr>
            <p:spPr bwMode="auto">
              <a:xfrm>
                <a:off x="2347" y="2773"/>
                <a:ext cx="281" cy="231"/>
              </a:xfrm>
              <a:prstGeom prst="rect">
                <a:avLst/>
              </a:prstGeom>
              <a:noFill/>
              <a:ln w="9525">
                <a:noFill/>
                <a:miter lim="800000"/>
                <a:headEnd/>
                <a:tailEnd/>
              </a:ln>
              <a:effectLst/>
            </p:spPr>
            <p:txBody>
              <a:bodyPr wrap="none" anchor="ctr">
                <a:spAutoFit/>
              </a:bodyPr>
              <a:lstStyle/>
              <a:p>
                <a:r>
                  <a:rPr lang="en-US" sz="1800" b="1">
                    <a:solidFill>
                      <a:srgbClr val="CC0000"/>
                    </a:solidFill>
                  </a:rPr>
                  <a:t>O</a:t>
                </a:r>
                <a:r>
                  <a:rPr lang="en-US" sz="1800" b="1" baseline="-25000">
                    <a:solidFill>
                      <a:srgbClr val="CC0000"/>
                    </a:solidFill>
                  </a:rPr>
                  <a:t>2</a:t>
                </a:r>
              </a:p>
            </p:txBody>
          </p:sp>
          <p:sp>
            <p:nvSpPr>
              <p:cNvPr id="429107" name="Rectangle 51"/>
              <p:cNvSpPr>
                <a:spLocks noChangeArrowheads="1"/>
              </p:cNvSpPr>
              <p:nvPr/>
            </p:nvSpPr>
            <p:spPr bwMode="auto">
              <a:xfrm>
                <a:off x="2732" y="2722"/>
                <a:ext cx="588" cy="334"/>
              </a:xfrm>
              <a:prstGeom prst="rect">
                <a:avLst/>
              </a:prstGeom>
              <a:noFill/>
              <a:ln w="9525">
                <a:noFill/>
                <a:miter lim="800000"/>
                <a:headEnd/>
                <a:tailEnd/>
              </a:ln>
              <a:effectLst/>
            </p:spPr>
            <p:txBody>
              <a:bodyPr wrap="none" anchor="ctr">
                <a:spAutoFit/>
              </a:bodyPr>
              <a:lstStyle/>
              <a:p>
                <a:pPr>
                  <a:lnSpc>
                    <a:spcPct val="80000"/>
                  </a:lnSpc>
                </a:pPr>
                <a:r>
                  <a:rPr lang="en-US" sz="1800" b="1">
                    <a:solidFill>
                      <a:srgbClr val="CC0000"/>
                    </a:solidFill>
                  </a:rPr>
                  <a:t>ATP</a:t>
                </a:r>
              </a:p>
              <a:p>
                <a:pPr>
                  <a:lnSpc>
                    <a:spcPct val="80000"/>
                  </a:lnSpc>
                </a:pPr>
                <a:r>
                  <a:rPr lang="en-US" sz="1800" b="1">
                    <a:solidFill>
                      <a:srgbClr val="CC0000"/>
                    </a:solidFill>
                  </a:rPr>
                  <a:t>energy</a:t>
                </a:r>
              </a:p>
            </p:txBody>
          </p:sp>
          <p:sp>
            <p:nvSpPr>
              <p:cNvPr id="429108" name="Rectangle 52"/>
              <p:cNvSpPr>
                <a:spLocks noChangeArrowheads="1"/>
              </p:cNvSpPr>
              <p:nvPr/>
            </p:nvSpPr>
            <p:spPr bwMode="auto">
              <a:xfrm>
                <a:off x="2543" y="2763"/>
                <a:ext cx="274" cy="250"/>
              </a:xfrm>
              <a:prstGeom prst="rect">
                <a:avLst/>
              </a:prstGeom>
              <a:noFill/>
              <a:ln w="9525">
                <a:noFill/>
                <a:miter lim="800000"/>
                <a:headEnd/>
                <a:tailEnd/>
              </a:ln>
              <a:effectLst/>
            </p:spPr>
            <p:txBody>
              <a:bodyPr wrap="none" anchor="ctr">
                <a:spAutoFit/>
              </a:bodyPr>
              <a:lstStyle/>
              <a:p>
                <a:r>
                  <a:rPr lang="en-US" sz="2000" b="1">
                    <a:solidFill>
                      <a:srgbClr val="0F116A"/>
                    </a:solidFill>
                    <a:sym typeface="Symbol" pitchFamily="48" charset="2"/>
                  </a:rPr>
                  <a:t></a:t>
                </a:r>
              </a:p>
            </p:txBody>
          </p:sp>
          <p:sp>
            <p:nvSpPr>
              <p:cNvPr id="429109" name="Rectangle 53"/>
              <p:cNvSpPr>
                <a:spLocks noChangeArrowheads="1"/>
              </p:cNvSpPr>
              <p:nvPr/>
            </p:nvSpPr>
            <p:spPr bwMode="auto">
              <a:xfrm>
                <a:off x="2232" y="2773"/>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sp>
            <p:nvSpPr>
              <p:cNvPr id="429110" name="Rectangle 54"/>
              <p:cNvSpPr>
                <a:spLocks noChangeArrowheads="1"/>
              </p:cNvSpPr>
              <p:nvPr/>
            </p:nvSpPr>
            <p:spPr bwMode="auto">
              <a:xfrm>
                <a:off x="3650" y="2773"/>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sp>
            <p:nvSpPr>
              <p:cNvPr id="429111" name="Rectangle 55"/>
              <p:cNvSpPr>
                <a:spLocks noChangeArrowheads="1"/>
              </p:cNvSpPr>
              <p:nvPr/>
            </p:nvSpPr>
            <p:spPr bwMode="auto">
              <a:xfrm>
                <a:off x="3235" y="2773"/>
                <a:ext cx="200" cy="231"/>
              </a:xfrm>
              <a:prstGeom prst="rect">
                <a:avLst/>
              </a:prstGeom>
              <a:noFill/>
              <a:ln w="9525">
                <a:noFill/>
                <a:miter lim="800000"/>
                <a:headEnd/>
                <a:tailEnd/>
              </a:ln>
              <a:effectLst/>
            </p:spPr>
            <p:txBody>
              <a:bodyPr wrap="none" anchor="ctr">
                <a:spAutoFit/>
              </a:bodyPr>
              <a:lstStyle/>
              <a:p>
                <a:r>
                  <a:rPr lang="en-US" sz="1800" b="1">
                    <a:solidFill>
                      <a:srgbClr val="0F116A"/>
                    </a:solidFill>
                  </a:rPr>
                  <a:t>+</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29066"/>
                                        </p:tgtEl>
                                        <p:attrNameLst>
                                          <p:attrName>style.visibility</p:attrName>
                                        </p:attrNameLst>
                                      </p:cBhvr>
                                      <p:to>
                                        <p:strVal val="visible"/>
                                      </p:to>
                                    </p:set>
                                    <p:anim from="(-#ppt_w/2)" to="(#ppt_x)" calcmode="lin" valueType="num">
                                      <p:cBhvr>
                                        <p:cTn id="7" dur="600" fill="hold">
                                          <p:stCondLst>
                                            <p:cond delay="0"/>
                                          </p:stCondLst>
                                        </p:cTn>
                                        <p:tgtEl>
                                          <p:spTgt spid="429066"/>
                                        </p:tgtEl>
                                        <p:attrNameLst>
                                          <p:attrName>ppt_x</p:attrName>
                                        </p:attrNameLst>
                                      </p:cBhvr>
                                    </p:anim>
                                    <p:anim from="0" to="-1.0" calcmode="lin" valueType="num">
                                      <p:cBhvr>
                                        <p:cTn id="8" dur="200" decel="50000" autoRev="1" fill="hold">
                                          <p:stCondLst>
                                            <p:cond delay="600"/>
                                          </p:stCondLst>
                                        </p:cTn>
                                        <p:tgtEl>
                                          <p:spTgt spid="429066"/>
                                        </p:tgtEl>
                                        <p:attrNameLst>
                                          <p:attrName>xshear</p:attrName>
                                        </p:attrNameLst>
                                      </p:cBhvr>
                                    </p:anim>
                                    <p:animScale>
                                      <p:cBhvr>
                                        <p:cTn id="9" dur="200" decel="100000" autoRev="1" fill="hold">
                                          <p:stCondLst>
                                            <p:cond delay="600"/>
                                          </p:stCondLst>
                                        </p:cTn>
                                        <p:tgtEl>
                                          <p:spTgt spid="429066"/>
                                        </p:tgtEl>
                                      </p:cBhvr>
                                      <p:from x="100000" y="100000"/>
                                      <p:to x="80000" y="100000"/>
                                    </p:animScale>
                                    <p:anim by="(#ppt_h/3+#ppt_w*0.1)" calcmode="lin" valueType="num">
                                      <p:cBhvr additive="sum">
                                        <p:cTn id="10" dur="200" decel="100000" autoRev="1" fill="hold">
                                          <p:stCondLst>
                                            <p:cond delay="600"/>
                                          </p:stCondLst>
                                        </p:cTn>
                                        <p:tgtEl>
                                          <p:spTgt spid="429066"/>
                                        </p:tgtEl>
                                        <p:attrNameLst>
                                          <p:attrName>ppt_x</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himes"/>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29069"/>
                                        </p:tgtEl>
                                        <p:attrNameLst>
                                          <p:attrName>style.visibility</p:attrName>
                                        </p:attrNameLst>
                                      </p:cBhvr>
                                      <p:to>
                                        <p:strVal val="visible"/>
                                      </p:to>
                                    </p:set>
                                    <p:animEffect transition="in" filter="wipe(left)">
                                      <p:cBhvr>
                                        <p:cTn id="15" dur="500"/>
                                        <p:tgtEl>
                                          <p:spTgt spid="429069"/>
                                        </p:tgtEl>
                                      </p:cBhvr>
                                    </p:animEffect>
                                  </p:childTnLst>
                                  <p:subTnLst>
                                    <p:audio>
                                      <p:cMediaNode>
                                        <p:cTn display="0" masterRel="sameClick">
                                          <p:stCondLst>
                                            <p:cond evt="begin" delay="0">
                                              <p:tn val="13"/>
                                            </p:cond>
                                          </p:stCondLst>
                                          <p:endCondLst>
                                            <p:cond evt="onStopAudio" delay="0">
                                              <p:tgtEl>
                                                <p:sldTgt/>
                                              </p:tgtEl>
                                            </p:cond>
                                          </p:endCondLst>
                                        </p:cTn>
                                        <p:tgtEl>
                                          <p:sndTgt r:embed="rId4" name="Arrow"/>
                                        </p:tgtEl>
                                      </p:cMediaNode>
                                    </p:audio>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29064"/>
                                        </p:tgtEl>
                                        <p:attrNameLst>
                                          <p:attrName>style.visibility</p:attrName>
                                        </p:attrNameLst>
                                      </p:cBhvr>
                                      <p:to>
                                        <p:strVal val="visible"/>
                                      </p:to>
                                    </p:set>
                                    <p:animEffect transition="in" filter="wipe(left)">
                                      <p:cBhvr>
                                        <p:cTn id="20" dur="500"/>
                                        <p:tgtEl>
                                          <p:spTgt spid="429064"/>
                                        </p:tgtEl>
                                      </p:cBhvr>
                                    </p:animEffect>
                                  </p:childTnLst>
                                  <p:subTnLst>
                                    <p:audio>
                                      <p:cMediaNode>
                                        <p:cTn display="0" masterRel="sameClick">
                                          <p:stCondLst>
                                            <p:cond evt="begin" delay="0">
                                              <p:tn val="18"/>
                                            </p:cond>
                                          </p:stCondLst>
                                          <p:endCondLst>
                                            <p:cond evt="onStopAudio" delay="0">
                                              <p:tgtEl>
                                                <p:sldTgt/>
                                              </p:tgtEl>
                                            </p:cond>
                                          </p:endCondLst>
                                        </p:cTn>
                                        <p:tgtEl>
                                          <p:sndTgt r:embed="rId5" name="Whoosh"/>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29115"/>
                                        </p:tgtEl>
                                        <p:attrNameLst>
                                          <p:attrName>style.visibility</p:attrName>
                                        </p:attrNameLst>
                                      </p:cBhvr>
                                      <p:to>
                                        <p:strVal val="visible"/>
                                      </p:to>
                                    </p:set>
                                    <p:animEffect transition="in" filter="wipe(left)">
                                      <p:cBhvr>
                                        <p:cTn id="25" dur="500"/>
                                        <p:tgtEl>
                                          <p:spTgt spid="429115"/>
                                        </p:tgtEl>
                                      </p:cBhvr>
                                    </p:animEffect>
                                  </p:childTnLst>
                                  <p:subTnLst>
                                    <p:audio>
                                      <p:cMediaNode>
                                        <p:cTn display="0" masterRel="sameClick">
                                          <p:stCondLst>
                                            <p:cond evt="begin" delay="0">
                                              <p:tn val="23"/>
                                            </p:cond>
                                          </p:stCondLst>
                                          <p:endCondLst>
                                            <p:cond evt="onStopAudio" delay="0">
                                              <p:tgtEl>
                                                <p:sldTgt/>
                                              </p:tgtEl>
                                            </p:cond>
                                          </p:endCondLst>
                                        </p:cTn>
                                        <p:tgtEl>
                                          <p:sndTgt r:embed="rId6" name="Pencil Check"/>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29099"/>
                                        </p:tgtEl>
                                        <p:attrNameLst>
                                          <p:attrName>style.visibility</p:attrName>
                                        </p:attrNameLst>
                                      </p:cBhvr>
                                      <p:to>
                                        <p:strVal val="visible"/>
                                      </p:to>
                                    </p:set>
                                    <p:animEffect transition="in" filter="wipe(down)">
                                      <p:cBhvr>
                                        <p:cTn id="30" dur="500"/>
                                        <p:tgtEl>
                                          <p:spTgt spid="429099"/>
                                        </p:tgtEl>
                                      </p:cBhvr>
                                    </p:animEffect>
                                  </p:childTnLst>
                                  <p:subTnLst>
                                    <p:audio>
                                      <p:cMediaNode>
                                        <p:cTn display="0" masterRel="sameClick">
                                          <p:stCondLst>
                                            <p:cond evt="begin" delay="0">
                                              <p:tn val="28"/>
                                            </p:cond>
                                          </p:stCondLst>
                                          <p:endCondLst>
                                            <p:cond evt="onStopAudio" delay="0">
                                              <p:tgtEl>
                                                <p:sldTgt/>
                                              </p:tgtEl>
                                            </p:cond>
                                          </p:endCondLst>
                                        </p:cTn>
                                        <p:tgtEl>
                                          <p:sndTgt r:embed="rId7" name="Quack"/>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29080">
                                            <p:txEl>
                                              <p:pRg st="0" end="0"/>
                                            </p:txEl>
                                          </p:spTgt>
                                        </p:tgtEl>
                                        <p:attrNameLst>
                                          <p:attrName>style.visibility</p:attrName>
                                        </p:attrNameLst>
                                      </p:cBhvr>
                                      <p:to>
                                        <p:strVal val="visible"/>
                                      </p:to>
                                    </p:set>
                                    <p:animEffect transition="in" filter="wipe(left)">
                                      <p:cBhvr>
                                        <p:cTn id="35" dur="500"/>
                                        <p:tgtEl>
                                          <p:spTgt spid="429080">
                                            <p:txEl>
                                              <p:pRg st="0" end="0"/>
                                            </p:txEl>
                                          </p:spTgt>
                                        </p:tgtEl>
                                      </p:cBhvr>
                                    </p:animEffect>
                                  </p:childTnLst>
                                  <p:subTnLst>
                                    <p:audio>
                                      <p:cMediaNode>
                                        <p:cTn display="0" masterRel="sameClick">
                                          <p:stCondLst>
                                            <p:cond evt="begin" delay="0">
                                              <p:tn val="33"/>
                                            </p:cond>
                                          </p:stCondLst>
                                          <p:endCondLst>
                                            <p:cond evt="onStopAudio" delay="0">
                                              <p:tgtEl>
                                                <p:sldTgt/>
                                              </p:tgtEl>
                                            </p:cond>
                                          </p:endCondLst>
                                        </p:cTn>
                                        <p:tgtEl>
                                          <p:sndTgt r:embed="rId5" name="Whoosh"/>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429072"/>
                                        </p:tgtEl>
                                        <p:attrNameLst>
                                          <p:attrName>style.visibility</p:attrName>
                                        </p:attrNameLst>
                                      </p:cBhvr>
                                      <p:to>
                                        <p:strVal val="visible"/>
                                      </p:to>
                                    </p:set>
                                    <p:animEffect transition="in" filter="wipe(up)">
                                      <p:cBhvr>
                                        <p:cTn id="40" dur="500"/>
                                        <p:tgtEl>
                                          <p:spTgt spid="429072"/>
                                        </p:tgtEl>
                                      </p:cBhvr>
                                    </p:animEffect>
                                  </p:childTnLst>
                                  <p:subTnLst>
                                    <p:audio>
                                      <p:cMediaNode>
                                        <p:cTn display="0" masterRel="sameClick">
                                          <p:stCondLst>
                                            <p:cond evt="begin" delay="0">
                                              <p:tn val="38"/>
                                            </p:cond>
                                          </p:stCondLst>
                                          <p:endCondLst>
                                            <p:cond evt="onStopAudio" delay="0">
                                              <p:tgtEl>
                                                <p:sldTgt/>
                                              </p:tgtEl>
                                            </p:cond>
                                          </p:endCondLst>
                                        </p:cTn>
                                        <p:tgtEl>
                                          <p:sndTgt r:embed="rId4" name="Arrow"/>
                                        </p:tgtEl>
                                      </p:cMediaNode>
                                    </p:audio>
                                  </p:sub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29075"/>
                                        </p:tgtEl>
                                        <p:attrNameLst>
                                          <p:attrName>style.visibility</p:attrName>
                                        </p:attrNameLst>
                                      </p:cBhvr>
                                      <p:to>
                                        <p:strVal val="visible"/>
                                      </p:to>
                                    </p:set>
                                    <p:animEffect transition="in" filter="wipe(left)">
                                      <p:cBhvr>
                                        <p:cTn id="45" dur="500"/>
                                        <p:tgtEl>
                                          <p:spTgt spid="429075"/>
                                        </p:tgtEl>
                                      </p:cBhvr>
                                    </p:animEffect>
                                  </p:childTnLst>
                                  <p:subTnLst>
                                    <p:audio>
                                      <p:cMediaNode>
                                        <p:cTn display="0" masterRel="sameClick">
                                          <p:stCondLst>
                                            <p:cond evt="begin" delay="0">
                                              <p:tn val="43"/>
                                            </p:cond>
                                          </p:stCondLst>
                                          <p:endCondLst>
                                            <p:cond evt="onStopAudio" delay="0">
                                              <p:tgtEl>
                                                <p:sldTgt/>
                                              </p:tgtEl>
                                            </p:cond>
                                          </p:endCondLst>
                                        </p:cTn>
                                        <p:tgtEl>
                                          <p:sndTgt r:embed="rId5" name="Whoosh"/>
                                        </p:tgtEl>
                                      </p:cMediaNode>
                                    </p:audio>
                                  </p:sub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29078"/>
                                        </p:tgtEl>
                                        <p:attrNameLst>
                                          <p:attrName>style.visibility</p:attrName>
                                        </p:attrNameLst>
                                      </p:cBhvr>
                                      <p:to>
                                        <p:strVal val="visible"/>
                                      </p:to>
                                    </p:set>
                                    <p:animEffect transition="in" filter="wipe(left)">
                                      <p:cBhvr>
                                        <p:cTn id="50" dur="500"/>
                                        <p:tgtEl>
                                          <p:spTgt spid="429078"/>
                                        </p:tgtEl>
                                      </p:cBhvr>
                                    </p:animEffect>
                                  </p:childTnLst>
                                  <p:subTnLst>
                                    <p:audio>
                                      <p:cMediaNode>
                                        <p:cTn display="0" masterRel="sameClick">
                                          <p:stCondLst>
                                            <p:cond evt="begin" delay="0">
                                              <p:tn val="48"/>
                                            </p:cond>
                                          </p:stCondLst>
                                          <p:endCondLst>
                                            <p:cond evt="onStopAudio" delay="0">
                                              <p:tgtEl>
                                                <p:sldTgt/>
                                              </p:tgtEl>
                                            </p:cond>
                                          </p:endCondLst>
                                        </p:cTn>
                                        <p:tgtEl>
                                          <p:sndTgt r:embed="rId5" name="Whoosh"/>
                                        </p:tgtEl>
                                      </p:cMediaNode>
                                    </p:audio>
                                  </p:sub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429059"/>
                                        </p:tgtEl>
                                        <p:attrNameLst>
                                          <p:attrName>style.visibility</p:attrName>
                                        </p:attrNameLst>
                                      </p:cBhvr>
                                      <p:to>
                                        <p:strVal val="visible"/>
                                      </p:to>
                                    </p:set>
                                    <p:animEffect transition="in" filter="wipe(down)">
                                      <p:cBhvr>
                                        <p:cTn id="55" dur="500"/>
                                        <p:tgtEl>
                                          <p:spTgt spid="429059"/>
                                        </p:tgtEl>
                                      </p:cBhvr>
                                    </p:animEffect>
                                  </p:childTnLst>
                                  <p:subTnLst>
                                    <p:audio>
                                      <p:cMediaNode>
                                        <p:cTn display="0" masterRel="sameClick">
                                          <p:stCondLst>
                                            <p:cond evt="begin" delay="0">
                                              <p:tn val="53"/>
                                            </p:cond>
                                          </p:stCondLst>
                                          <p:endCondLst>
                                            <p:cond evt="onStopAudio" delay="0">
                                              <p:tgtEl>
                                                <p:sldTgt/>
                                              </p:tgtEl>
                                            </p:cond>
                                          </p:endCondLst>
                                        </p:cTn>
                                        <p:tgtEl>
                                          <p:sndTgt r:embed="rId8" name="Bubbles"/>
                                        </p:tgtEl>
                                      </p:cMediaNode>
                                    </p:audio>
                                  </p:sub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429073"/>
                                        </p:tgtEl>
                                        <p:attrNameLst>
                                          <p:attrName>style.visibility</p:attrName>
                                        </p:attrNameLst>
                                      </p:cBhvr>
                                      <p:to>
                                        <p:strVal val="visible"/>
                                      </p:to>
                                    </p:set>
                                    <p:animEffect transition="in" filter="wipe(right)">
                                      <p:cBhvr>
                                        <p:cTn id="60" dur="500"/>
                                        <p:tgtEl>
                                          <p:spTgt spid="429073"/>
                                        </p:tgtEl>
                                      </p:cBhvr>
                                    </p:animEffect>
                                  </p:childTnLst>
                                  <p:subTnLst>
                                    <p:audio>
                                      <p:cMediaNode>
                                        <p:cTn display="0" masterRel="sameClick">
                                          <p:stCondLst>
                                            <p:cond evt="begin" delay="0">
                                              <p:tn val="58"/>
                                            </p:cond>
                                          </p:stCondLst>
                                          <p:endCondLst>
                                            <p:cond evt="onStopAudio" delay="0">
                                              <p:tgtEl>
                                                <p:sldTgt/>
                                              </p:tgtEl>
                                            </p:cond>
                                          </p:endCondLst>
                                        </p:cTn>
                                        <p:tgtEl>
                                          <p:sndTgt r:embed="rId4" name="Arrow"/>
                                        </p:tgtEl>
                                      </p:cMediaNode>
                                    </p:audio>
                                  </p:sub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29065"/>
                                        </p:tgtEl>
                                        <p:attrNameLst>
                                          <p:attrName>style.visibility</p:attrName>
                                        </p:attrNameLst>
                                      </p:cBhvr>
                                      <p:to>
                                        <p:strVal val="visible"/>
                                      </p:to>
                                    </p:set>
                                    <p:animEffect transition="in" filter="wipe(left)">
                                      <p:cBhvr>
                                        <p:cTn id="65" dur="500"/>
                                        <p:tgtEl>
                                          <p:spTgt spid="429065"/>
                                        </p:tgtEl>
                                      </p:cBhvr>
                                    </p:animEffect>
                                  </p:childTnLst>
                                  <p:subTnLst>
                                    <p:audio>
                                      <p:cMediaNode>
                                        <p:cTn display="0" masterRel="sameClick">
                                          <p:stCondLst>
                                            <p:cond evt="begin" delay="0">
                                              <p:tn val="63"/>
                                            </p:cond>
                                          </p:stCondLst>
                                          <p:endCondLst>
                                            <p:cond evt="onStopAudio" delay="0">
                                              <p:tgtEl>
                                                <p:sldTgt/>
                                              </p:tgtEl>
                                            </p:cond>
                                          </p:endCondLst>
                                        </p:cTn>
                                        <p:tgtEl>
                                          <p:sndTgt r:embed="rId5" name="Whoosh"/>
                                        </p:tgtEl>
                                      </p:cMediaNode>
                                    </p:audio>
                                  </p:sub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29117"/>
                                        </p:tgtEl>
                                        <p:attrNameLst>
                                          <p:attrName>style.visibility</p:attrName>
                                        </p:attrNameLst>
                                      </p:cBhvr>
                                      <p:to>
                                        <p:strVal val="visible"/>
                                      </p:to>
                                    </p:set>
                                    <p:animEffect transition="in" filter="wipe(left)">
                                      <p:cBhvr>
                                        <p:cTn id="70" dur="500"/>
                                        <p:tgtEl>
                                          <p:spTgt spid="429117"/>
                                        </p:tgtEl>
                                      </p:cBhvr>
                                    </p:animEffect>
                                  </p:childTnLst>
                                  <p:subTnLst>
                                    <p:audio>
                                      <p:cMediaNode>
                                        <p:cTn display="0" masterRel="sameClick">
                                          <p:stCondLst>
                                            <p:cond evt="begin" delay="0">
                                              <p:tn val="68"/>
                                            </p:cond>
                                          </p:stCondLst>
                                          <p:endCondLst>
                                            <p:cond evt="onStopAudio" delay="0">
                                              <p:tgtEl>
                                                <p:sldTgt/>
                                              </p:tgtEl>
                                            </p:cond>
                                          </p:endCondLst>
                                        </p:cTn>
                                        <p:tgtEl>
                                          <p:sndTgt r:embed="rId6" name="Pencil Check"/>
                                        </p:tgtEl>
                                      </p:cMediaNode>
                                    </p:audio>
                                  </p:sub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29081">
                                            <p:txEl>
                                              <p:pRg st="0" end="0"/>
                                            </p:txEl>
                                          </p:spTgt>
                                        </p:tgtEl>
                                        <p:attrNameLst>
                                          <p:attrName>style.visibility</p:attrName>
                                        </p:attrNameLst>
                                      </p:cBhvr>
                                      <p:to>
                                        <p:strVal val="visible"/>
                                      </p:to>
                                    </p:set>
                                    <p:animEffect transition="in" filter="wipe(left)">
                                      <p:cBhvr>
                                        <p:cTn id="75" dur="500"/>
                                        <p:tgtEl>
                                          <p:spTgt spid="429081">
                                            <p:txEl>
                                              <p:pRg st="0" end="0"/>
                                            </p:txEl>
                                          </p:spTgt>
                                        </p:tgtEl>
                                      </p:cBhvr>
                                    </p:animEffect>
                                  </p:childTnLst>
                                  <p:subTnLst>
                                    <p:audio>
                                      <p:cMediaNode>
                                        <p:cTn display="0" masterRel="sameClick">
                                          <p:stCondLst>
                                            <p:cond evt="begin" delay="0">
                                              <p:tn val="73"/>
                                            </p:cond>
                                          </p:stCondLst>
                                          <p:endCondLst>
                                            <p:cond evt="onStopAudio" delay="0">
                                              <p:tgtEl>
                                                <p:sldTgt/>
                                              </p:tgtEl>
                                            </p:cond>
                                          </p:endCondLst>
                                        </p:cTn>
                                        <p:tgtEl>
                                          <p:sndTgt r:embed="rId5" name="Whoosh"/>
                                        </p:tgtEl>
                                      </p:cMediaNode>
                                    </p:audio>
                                  </p:sub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429070"/>
                                        </p:tgtEl>
                                        <p:attrNameLst>
                                          <p:attrName>style.visibility</p:attrName>
                                        </p:attrNameLst>
                                      </p:cBhvr>
                                      <p:to>
                                        <p:strVal val="visible"/>
                                      </p:to>
                                    </p:set>
                                    <p:animEffect transition="in" filter="wipe(up)">
                                      <p:cBhvr>
                                        <p:cTn id="80" dur="500"/>
                                        <p:tgtEl>
                                          <p:spTgt spid="429070"/>
                                        </p:tgtEl>
                                      </p:cBhvr>
                                    </p:animEffect>
                                  </p:childTnLst>
                                  <p:subTnLst>
                                    <p:audio>
                                      <p:cMediaNode>
                                        <p:cTn display="0" masterRel="sameClick">
                                          <p:stCondLst>
                                            <p:cond evt="begin" delay="0">
                                              <p:tn val="78"/>
                                            </p:cond>
                                          </p:stCondLst>
                                          <p:endCondLst>
                                            <p:cond evt="onStopAudio" delay="0">
                                              <p:tgtEl>
                                                <p:sldTgt/>
                                              </p:tgtEl>
                                            </p:cond>
                                          </p:endCondLst>
                                        </p:cTn>
                                        <p:tgtEl>
                                          <p:sndTgt r:embed="rId4" name="Arrow"/>
                                        </p:tgtEl>
                                      </p:cMediaNode>
                                    </p:audio>
                                  </p:subTnLst>
                                </p:cTn>
                              </p:par>
                            </p:childTnLst>
                          </p:cTn>
                        </p:par>
                      </p:childTnLst>
                    </p:cTn>
                  </p:par>
                  <p:par>
                    <p:cTn id="81" fill="hold">
                      <p:stCondLst>
                        <p:cond delay="indefinite"/>
                      </p:stCondLst>
                      <p:childTnLst>
                        <p:par>
                          <p:cTn id="82" fill="hold">
                            <p:stCondLst>
                              <p:cond delay="0"/>
                            </p:stCondLst>
                            <p:childTnLst>
                              <p:par>
                                <p:cTn id="83" presetID="6" presetClass="entr" presetSubtype="32" fill="hold" grpId="0" nodeType="clickEffect">
                                  <p:stCondLst>
                                    <p:cond delay="0"/>
                                  </p:stCondLst>
                                  <p:childTnLst>
                                    <p:set>
                                      <p:cBhvr>
                                        <p:cTn id="84" dur="1" fill="hold">
                                          <p:stCondLst>
                                            <p:cond delay="0"/>
                                          </p:stCondLst>
                                        </p:cTn>
                                        <p:tgtEl>
                                          <p:spTgt spid="429082"/>
                                        </p:tgtEl>
                                        <p:attrNameLst>
                                          <p:attrName>style.visibility</p:attrName>
                                        </p:attrNameLst>
                                      </p:cBhvr>
                                      <p:to>
                                        <p:strVal val="visible"/>
                                      </p:to>
                                    </p:set>
                                    <p:animEffect transition="in" filter="circle(out)">
                                      <p:cBhvr>
                                        <p:cTn id="85" dur="500"/>
                                        <p:tgtEl>
                                          <p:spTgt spid="429082"/>
                                        </p:tgtEl>
                                      </p:cBhvr>
                                    </p:animEffect>
                                  </p:childTnLst>
                                  <p:subTnLst>
                                    <p:audio>
                                      <p:cMediaNode>
                                        <p:cTn display="0" masterRel="sameClick">
                                          <p:stCondLst>
                                            <p:cond evt="begin" delay="0">
                                              <p:tn val="83"/>
                                            </p:cond>
                                          </p:stCondLst>
                                          <p:endCondLst>
                                            <p:cond evt="onStopAudio" delay="0">
                                              <p:tgtEl>
                                                <p:sldTgt/>
                                              </p:tgtEl>
                                            </p:cond>
                                          </p:endCondLst>
                                        </p:cTn>
                                        <p:tgtEl>
                                          <p:sndTgt r:embed="rId9" name="Explosion"/>
                                        </p:tgtEl>
                                      </p:cMediaNode>
                                    </p:audio>
                                  </p:subTnLst>
                                </p:cTn>
                              </p:par>
                            </p:childTnLst>
                          </p:cTn>
                        </p:par>
                      </p:childTnLst>
                    </p:cTn>
                  </p:par>
                  <p:par>
                    <p:cTn id="86" fill="hold">
                      <p:stCondLst>
                        <p:cond delay="indefinite"/>
                      </p:stCondLst>
                      <p:childTnLst>
                        <p:par>
                          <p:cTn id="87" fill="hold">
                            <p:stCondLst>
                              <p:cond delay="0"/>
                            </p:stCondLst>
                            <p:childTnLst>
                              <p:par>
                                <p:cTn id="88" presetID="22" presetClass="entr" presetSubtype="2" fill="hold" grpId="0" nodeType="clickEffect">
                                  <p:stCondLst>
                                    <p:cond delay="0"/>
                                  </p:stCondLst>
                                  <p:childTnLst>
                                    <p:set>
                                      <p:cBhvr>
                                        <p:cTn id="89" dur="1" fill="hold">
                                          <p:stCondLst>
                                            <p:cond delay="0"/>
                                          </p:stCondLst>
                                        </p:cTn>
                                        <p:tgtEl>
                                          <p:spTgt spid="429074"/>
                                        </p:tgtEl>
                                        <p:attrNameLst>
                                          <p:attrName>style.visibility</p:attrName>
                                        </p:attrNameLst>
                                      </p:cBhvr>
                                      <p:to>
                                        <p:strVal val="visible"/>
                                      </p:to>
                                    </p:set>
                                    <p:animEffect transition="in" filter="wipe(right)">
                                      <p:cBhvr>
                                        <p:cTn id="90" dur="500"/>
                                        <p:tgtEl>
                                          <p:spTgt spid="429074"/>
                                        </p:tgtEl>
                                      </p:cBhvr>
                                    </p:animEffect>
                                  </p:childTnLst>
                                  <p:subTnLst>
                                    <p:audio>
                                      <p:cMediaNode>
                                        <p:cTn display="0" masterRel="sameClick">
                                          <p:stCondLst>
                                            <p:cond evt="begin" delay="0">
                                              <p:tn val="88"/>
                                            </p:cond>
                                          </p:stCondLst>
                                          <p:endCondLst>
                                            <p:cond evt="onStopAudio" delay="0">
                                              <p:tgtEl>
                                                <p:sldTgt/>
                                              </p:tgtEl>
                                            </p:cond>
                                          </p:endCondLst>
                                        </p:cTn>
                                        <p:tgtEl>
                                          <p:sndTgt r:embed="rId4" name="Arrow"/>
                                        </p:tgtEl>
                                      </p:cMediaNode>
                                    </p:audio>
                                  </p:sub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429079"/>
                                        </p:tgtEl>
                                        <p:attrNameLst>
                                          <p:attrName>style.visibility</p:attrName>
                                        </p:attrNameLst>
                                      </p:cBhvr>
                                      <p:to>
                                        <p:strVal val="visible"/>
                                      </p:to>
                                    </p:set>
                                    <p:animEffect transition="in" filter="wipe(left)">
                                      <p:cBhvr>
                                        <p:cTn id="95" dur="500"/>
                                        <p:tgtEl>
                                          <p:spTgt spid="429079"/>
                                        </p:tgtEl>
                                      </p:cBhvr>
                                    </p:animEffect>
                                  </p:childTnLst>
                                  <p:subTnLst>
                                    <p:audio>
                                      <p:cMediaNode>
                                        <p:cTn display="0" masterRel="sameClick">
                                          <p:stCondLst>
                                            <p:cond evt="begin" delay="0">
                                              <p:tn val="93"/>
                                            </p:cond>
                                          </p:stCondLst>
                                          <p:endCondLst>
                                            <p:cond evt="onStopAudio" delay="0">
                                              <p:tgtEl>
                                                <p:sldTgt/>
                                              </p:tgtEl>
                                            </p:cond>
                                          </p:endCondLst>
                                        </p:cTn>
                                        <p:tgtEl>
                                          <p:sndTgt r:embed="rId5" name="Whoosh"/>
                                        </p:tgtEl>
                                      </p:cMediaNode>
                                    </p:audio>
                                  </p:sub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429058"/>
                                        </p:tgtEl>
                                        <p:attrNameLst>
                                          <p:attrName>style.visibility</p:attrName>
                                        </p:attrNameLst>
                                      </p:cBhvr>
                                      <p:to>
                                        <p:strVal val="visible"/>
                                      </p:to>
                                    </p:set>
                                    <p:animEffect transition="in" filter="wipe(down)">
                                      <p:cBhvr>
                                        <p:cTn id="100" dur="500"/>
                                        <p:tgtEl>
                                          <p:spTgt spid="429058"/>
                                        </p:tgtEl>
                                      </p:cBhvr>
                                    </p:animEffect>
                                  </p:childTnLst>
                                  <p:subTnLst>
                                    <p:audio>
                                      <p:cMediaNode>
                                        <p:cTn display="0" masterRel="sameClick">
                                          <p:stCondLst>
                                            <p:cond evt="begin" delay="0">
                                              <p:tn val="98"/>
                                            </p:cond>
                                          </p:stCondLst>
                                          <p:endCondLst>
                                            <p:cond evt="onStopAudio" delay="0">
                                              <p:tgtEl>
                                                <p:sldTgt/>
                                              </p:tgtEl>
                                            </p:cond>
                                          </p:endCondLst>
                                        </p:cTn>
                                        <p:tgtEl>
                                          <p:sndTgt r:embed="rId8" name="Bubbles"/>
                                        </p:tgtEl>
                                      </p:cMediaNode>
                                    </p:audio>
                                  </p:sub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429060"/>
                                        </p:tgtEl>
                                        <p:attrNameLst>
                                          <p:attrName>style.visibility</p:attrName>
                                        </p:attrNameLst>
                                      </p:cBhvr>
                                      <p:to>
                                        <p:strVal val="visible"/>
                                      </p:to>
                                    </p:set>
                                    <p:animEffect transition="in" filter="wipe(up)">
                                      <p:cBhvr>
                                        <p:cTn id="105" dur="500"/>
                                        <p:tgtEl>
                                          <p:spTgt spid="429060"/>
                                        </p:tgtEl>
                                      </p:cBhvr>
                                    </p:animEffect>
                                  </p:childTnLst>
                                  <p:subTnLst>
                                    <p:audio>
                                      <p:cMediaNode>
                                        <p:cTn display="0" masterRel="sameClick">
                                          <p:stCondLst>
                                            <p:cond evt="begin" delay="0">
                                              <p:tn val="103"/>
                                            </p:cond>
                                          </p:stCondLst>
                                          <p:endCondLst>
                                            <p:cond evt="onStopAudio" delay="0">
                                              <p:tgtEl>
                                                <p:sldTgt/>
                                              </p:tgtEl>
                                            </p:cond>
                                          </p:endCondLst>
                                        </p:cTn>
                                        <p:tgtEl>
                                          <p:sndTgt r:embed="rId5" name="Whoosh"/>
                                        </p:tgtEl>
                                      </p:cMediaNode>
                                    </p:audio>
                                  </p:sub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429071"/>
                                        </p:tgtEl>
                                        <p:attrNameLst>
                                          <p:attrName>style.visibility</p:attrName>
                                        </p:attrNameLst>
                                      </p:cBhvr>
                                      <p:to>
                                        <p:strVal val="visible"/>
                                      </p:to>
                                    </p:set>
                                    <p:animEffect transition="in" filter="wipe(left)">
                                      <p:cBhvr>
                                        <p:cTn id="110" dur="500"/>
                                        <p:tgtEl>
                                          <p:spTgt spid="429071"/>
                                        </p:tgtEl>
                                      </p:cBhvr>
                                    </p:animEffect>
                                  </p:childTnLst>
                                  <p:subTnLst>
                                    <p:audio>
                                      <p:cMediaNode>
                                        <p:cTn display="0" masterRel="sameClick">
                                          <p:stCondLst>
                                            <p:cond evt="begin" delay="0">
                                              <p:tn val="108"/>
                                            </p:cond>
                                          </p:stCondLst>
                                          <p:endCondLst>
                                            <p:cond evt="onStopAudio" delay="0">
                                              <p:tgtEl>
                                                <p:sldTgt/>
                                              </p:tgtEl>
                                            </p:cond>
                                          </p:endCondLst>
                                        </p:cTn>
                                        <p:tgtEl>
                                          <p:sndTgt r:embed="rId4" name="Arrow"/>
                                        </p:tgtEl>
                                      </p:cMediaNode>
                                    </p:audio>
                                  </p:sub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429083"/>
                                        </p:tgtEl>
                                        <p:attrNameLst>
                                          <p:attrName>style.visibility</p:attrName>
                                        </p:attrNameLst>
                                      </p:cBhvr>
                                      <p:to>
                                        <p:strVal val="visible"/>
                                      </p:to>
                                    </p:set>
                                    <p:animEffect transition="in" filter="wipe(left)">
                                      <p:cBhvr>
                                        <p:cTn id="115" dur="500"/>
                                        <p:tgtEl>
                                          <p:spTgt spid="429083"/>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429084"/>
                                        </p:tgtEl>
                                        <p:attrNameLst>
                                          <p:attrName>style.visibility</p:attrName>
                                        </p:attrNameLst>
                                      </p:cBhvr>
                                      <p:to>
                                        <p:strVal val="visible"/>
                                      </p:to>
                                    </p:set>
                                    <p:animEffect transition="in" filter="wipe(left)">
                                      <p:cBhvr>
                                        <p:cTn id="119" dur="500"/>
                                        <p:tgtEl>
                                          <p:spTgt spid="429084"/>
                                        </p:tgtEl>
                                      </p:cBhvr>
                                    </p:animEffect>
                                  </p:childTnLst>
                                  <p:subTnLst>
                                    <p:audio>
                                      <p:cMediaNode>
                                        <p:cTn display="0" masterRel="sameClick">
                                          <p:stCondLst>
                                            <p:cond evt="begin" delay="0">
                                              <p:tn val="117"/>
                                            </p:cond>
                                          </p:stCondLst>
                                          <p:endCondLst>
                                            <p:cond evt="onStopAudio" delay="0">
                                              <p:tgtEl>
                                                <p:sldTgt/>
                                              </p:tgtEl>
                                            </p:cond>
                                          </p:endCondLst>
                                        </p:cTn>
                                        <p:tgtEl>
                                          <p:sndTgt r:embed="rId7"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058" grpId="0" animBg="1"/>
      <p:bldP spid="429059" grpId="0" animBg="1"/>
      <p:bldP spid="429064" grpId="0" animBg="1" autoUpdateAnimBg="0"/>
      <p:bldP spid="429065" grpId="0" animBg="1" autoUpdateAnimBg="0"/>
      <p:bldP spid="429069" grpId="0" animBg="1"/>
      <p:bldP spid="429070" grpId="0" animBg="1"/>
      <p:bldP spid="429071" grpId="0" animBg="1"/>
      <p:bldP spid="429072" grpId="0" animBg="1"/>
      <p:bldP spid="429073" grpId="0" animBg="1"/>
      <p:bldP spid="429074" grpId="0" animBg="1"/>
      <p:bldP spid="429078" grpId="0" animBg="1" autoUpdateAnimBg="0"/>
      <p:bldP spid="429079" grpId="0" animBg="1" autoUpdateAnimBg="0"/>
      <p:bldP spid="429080" grpId="0" build="p" autoUpdateAnimBg="0"/>
      <p:bldP spid="429081" grpId="0" build="p" autoUpdateAnimBg="0"/>
      <p:bldP spid="429082" grpId="0" animBg="1"/>
      <p:bldP spid="429084" grpId="0" animBg="1" autoUpdateAnimBg="0"/>
      <p:bldP spid="42909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p:txBody>
          <a:bodyPr/>
          <a:lstStyle/>
          <a:p>
            <a:r>
              <a:rPr lang="en-US"/>
              <a:t>Summary of photosynthesis</a:t>
            </a:r>
          </a:p>
        </p:txBody>
      </p:sp>
      <p:sp>
        <p:nvSpPr>
          <p:cNvPr id="402435" name="Rectangle 3" descr="Rectangle: Click to edit Master text styles&#10;Second level&#10;Third level&#10;Fourth level&#10;Fifth level"/>
          <p:cNvSpPr>
            <a:spLocks noGrp="1" noChangeArrowheads="1"/>
          </p:cNvSpPr>
          <p:nvPr>
            <p:ph type="body" idx="1"/>
          </p:nvPr>
        </p:nvSpPr>
        <p:spPr>
          <a:xfrm>
            <a:off x="719138" y="2362200"/>
            <a:ext cx="8281987" cy="4343400"/>
          </a:xfrm>
          <a:solidFill>
            <a:schemeClr val="bg1"/>
          </a:solidFill>
        </p:spPr>
        <p:txBody>
          <a:bodyPr/>
          <a:lstStyle/>
          <a:p>
            <a:pPr>
              <a:lnSpc>
                <a:spcPct val="90000"/>
              </a:lnSpc>
            </a:pPr>
            <a:r>
              <a:rPr lang="en-US" sz="2400"/>
              <a:t>Where did the CO</a:t>
            </a:r>
            <a:r>
              <a:rPr lang="en-US" sz="2400" baseline="-25000"/>
              <a:t>2</a:t>
            </a:r>
            <a:r>
              <a:rPr lang="en-US" sz="2400"/>
              <a:t> come from?</a:t>
            </a:r>
          </a:p>
          <a:p>
            <a:pPr>
              <a:lnSpc>
                <a:spcPct val="90000"/>
              </a:lnSpc>
            </a:pPr>
            <a:r>
              <a:rPr lang="en-US" sz="2400"/>
              <a:t>Where did the CO</a:t>
            </a:r>
            <a:r>
              <a:rPr lang="en-US" sz="2400" baseline="-25000"/>
              <a:t>2</a:t>
            </a:r>
            <a:r>
              <a:rPr lang="en-US" sz="2400"/>
              <a:t> go?</a:t>
            </a:r>
          </a:p>
          <a:p>
            <a:pPr>
              <a:lnSpc>
                <a:spcPct val="90000"/>
              </a:lnSpc>
            </a:pPr>
            <a:r>
              <a:rPr lang="en-US" sz="2400"/>
              <a:t>Where did the H</a:t>
            </a:r>
            <a:r>
              <a:rPr lang="en-US" sz="2400" baseline="-25000"/>
              <a:t>2</a:t>
            </a:r>
            <a:r>
              <a:rPr lang="en-US" sz="2400"/>
              <a:t>O come from?</a:t>
            </a:r>
          </a:p>
          <a:p>
            <a:pPr>
              <a:lnSpc>
                <a:spcPct val="90000"/>
              </a:lnSpc>
            </a:pPr>
            <a:r>
              <a:rPr lang="en-US" sz="2400"/>
              <a:t>Where did the H</a:t>
            </a:r>
            <a:r>
              <a:rPr lang="en-US" sz="2400" baseline="-25000"/>
              <a:t>2</a:t>
            </a:r>
            <a:r>
              <a:rPr lang="en-US" sz="2400"/>
              <a:t>O go?</a:t>
            </a:r>
          </a:p>
          <a:p>
            <a:pPr>
              <a:lnSpc>
                <a:spcPct val="90000"/>
              </a:lnSpc>
            </a:pPr>
            <a:r>
              <a:rPr lang="en-US" sz="2400"/>
              <a:t>Where did the energy come from?</a:t>
            </a:r>
          </a:p>
          <a:p>
            <a:pPr>
              <a:lnSpc>
                <a:spcPct val="90000"/>
              </a:lnSpc>
            </a:pPr>
            <a:r>
              <a:rPr lang="en-US" sz="2400"/>
              <a:t>What’s the energy used for?</a:t>
            </a:r>
          </a:p>
          <a:p>
            <a:pPr>
              <a:lnSpc>
                <a:spcPct val="90000"/>
              </a:lnSpc>
            </a:pPr>
            <a:r>
              <a:rPr lang="en-US" sz="2400"/>
              <a:t>What will the C</a:t>
            </a:r>
            <a:r>
              <a:rPr lang="en-US" sz="2400" baseline="-25000"/>
              <a:t>6</a:t>
            </a:r>
            <a:r>
              <a:rPr lang="en-US" sz="2400"/>
              <a:t>H</a:t>
            </a:r>
            <a:r>
              <a:rPr lang="en-US" sz="2400" baseline="-25000"/>
              <a:t>12</a:t>
            </a:r>
            <a:r>
              <a:rPr lang="en-US" sz="2400"/>
              <a:t>O</a:t>
            </a:r>
            <a:r>
              <a:rPr lang="en-US" sz="2400" baseline="-25000"/>
              <a:t>6</a:t>
            </a:r>
            <a:r>
              <a:rPr lang="en-US" sz="2400" baseline="-25000">
                <a:solidFill>
                  <a:srgbClr val="CC0000"/>
                </a:solidFill>
              </a:rPr>
              <a:t> </a:t>
            </a:r>
            <a:r>
              <a:rPr lang="en-US" sz="2400"/>
              <a:t>be used for?</a:t>
            </a:r>
          </a:p>
          <a:p>
            <a:pPr>
              <a:lnSpc>
                <a:spcPct val="90000"/>
              </a:lnSpc>
            </a:pPr>
            <a:r>
              <a:rPr lang="en-US" sz="2400"/>
              <a:t>Where did the O</a:t>
            </a:r>
            <a:r>
              <a:rPr lang="en-US" sz="2400" baseline="-25000"/>
              <a:t>2</a:t>
            </a:r>
            <a:r>
              <a:rPr lang="en-US" sz="2400"/>
              <a:t> come from?</a:t>
            </a:r>
          </a:p>
          <a:p>
            <a:pPr>
              <a:lnSpc>
                <a:spcPct val="90000"/>
              </a:lnSpc>
            </a:pPr>
            <a:r>
              <a:rPr lang="en-US" sz="2400"/>
              <a:t>Where will the O</a:t>
            </a:r>
            <a:r>
              <a:rPr lang="en-US" sz="2400" baseline="-25000"/>
              <a:t>2</a:t>
            </a:r>
            <a:r>
              <a:rPr lang="en-US" sz="2400"/>
              <a:t> go?</a:t>
            </a:r>
          </a:p>
          <a:p>
            <a:pPr>
              <a:lnSpc>
                <a:spcPct val="90000"/>
              </a:lnSpc>
            </a:pPr>
            <a:r>
              <a:rPr lang="en-US" sz="2400"/>
              <a:t>What else is involved…not listed in this equation?</a:t>
            </a:r>
          </a:p>
        </p:txBody>
      </p:sp>
      <p:grpSp>
        <p:nvGrpSpPr>
          <p:cNvPr id="402436" name="Group 4"/>
          <p:cNvGrpSpPr>
            <a:grpSpLocks/>
          </p:cNvGrpSpPr>
          <p:nvPr/>
        </p:nvGrpSpPr>
        <p:grpSpPr bwMode="auto">
          <a:xfrm>
            <a:off x="838200" y="1295400"/>
            <a:ext cx="7772400" cy="914400"/>
            <a:chOff x="432" y="3456"/>
            <a:chExt cx="4896" cy="576"/>
          </a:xfrm>
        </p:grpSpPr>
        <p:sp>
          <p:nvSpPr>
            <p:cNvPr id="402437" name="Rectangle 5"/>
            <p:cNvSpPr>
              <a:spLocks noChangeArrowheads="1"/>
            </p:cNvSpPr>
            <p:nvPr/>
          </p:nvSpPr>
          <p:spPr bwMode="auto">
            <a:xfrm>
              <a:off x="432" y="3456"/>
              <a:ext cx="4896" cy="576"/>
            </a:xfrm>
            <a:prstGeom prst="rect">
              <a:avLst/>
            </a:prstGeom>
            <a:solidFill>
              <a:schemeClr val="bg2"/>
            </a:solidFill>
            <a:ln w="9525">
              <a:noFill/>
              <a:miter lim="800000"/>
              <a:headEnd/>
              <a:tailEnd/>
            </a:ln>
            <a:effectLst/>
          </p:spPr>
          <p:txBody>
            <a:bodyPr wrap="none" anchor="ctr"/>
            <a:lstStyle/>
            <a:p>
              <a:endParaRPr lang="en-US"/>
            </a:p>
          </p:txBody>
        </p:sp>
        <p:grpSp>
          <p:nvGrpSpPr>
            <p:cNvPr id="402438" name="Group 6"/>
            <p:cNvGrpSpPr>
              <a:grpSpLocks/>
            </p:cNvGrpSpPr>
            <p:nvPr/>
          </p:nvGrpSpPr>
          <p:grpSpPr bwMode="auto">
            <a:xfrm>
              <a:off x="628" y="3572"/>
              <a:ext cx="4257" cy="458"/>
              <a:chOff x="628" y="3572"/>
              <a:chExt cx="4257" cy="458"/>
            </a:xfrm>
          </p:grpSpPr>
          <p:sp>
            <p:nvSpPr>
              <p:cNvPr id="402439" name="Rectangle 7"/>
              <p:cNvSpPr>
                <a:spLocks noChangeArrowheads="1"/>
              </p:cNvSpPr>
              <p:nvPr/>
            </p:nvSpPr>
            <p:spPr bwMode="auto">
              <a:xfrm>
                <a:off x="628" y="3595"/>
                <a:ext cx="619" cy="308"/>
              </a:xfrm>
              <a:prstGeom prst="rect">
                <a:avLst/>
              </a:prstGeom>
              <a:noFill/>
              <a:ln w="9525">
                <a:noFill/>
                <a:miter lim="800000"/>
                <a:headEnd/>
                <a:tailEnd/>
              </a:ln>
              <a:effectLst/>
            </p:spPr>
            <p:txBody>
              <a:bodyPr wrap="none" anchor="ctr">
                <a:spAutoFit/>
              </a:bodyPr>
              <a:lstStyle/>
              <a:p>
                <a:r>
                  <a:rPr lang="en-US" sz="2600" b="1">
                    <a:solidFill>
                      <a:srgbClr val="CC0000"/>
                    </a:solidFill>
                  </a:rPr>
                  <a:t>6CO</a:t>
                </a:r>
                <a:r>
                  <a:rPr lang="en-US" sz="2600" b="1" baseline="-25000">
                    <a:solidFill>
                      <a:srgbClr val="CC0000"/>
                    </a:solidFill>
                  </a:rPr>
                  <a:t>2</a:t>
                </a:r>
              </a:p>
            </p:txBody>
          </p:sp>
          <p:sp>
            <p:nvSpPr>
              <p:cNvPr id="402440" name="Rectangle 8"/>
              <p:cNvSpPr>
                <a:spLocks noChangeArrowheads="1"/>
              </p:cNvSpPr>
              <p:nvPr/>
            </p:nvSpPr>
            <p:spPr bwMode="auto">
              <a:xfrm>
                <a:off x="1505" y="3595"/>
                <a:ext cx="619" cy="308"/>
              </a:xfrm>
              <a:prstGeom prst="rect">
                <a:avLst/>
              </a:prstGeom>
              <a:noFill/>
              <a:ln w="9525">
                <a:noFill/>
                <a:miter lim="800000"/>
                <a:headEnd/>
                <a:tailEnd/>
              </a:ln>
              <a:effectLst/>
            </p:spPr>
            <p:txBody>
              <a:bodyPr wrap="none" anchor="ctr">
                <a:spAutoFit/>
              </a:bodyPr>
              <a:lstStyle/>
              <a:p>
                <a:r>
                  <a:rPr lang="en-US" sz="2600" b="1">
                    <a:solidFill>
                      <a:srgbClr val="CC0000"/>
                    </a:solidFill>
                  </a:rPr>
                  <a:t>6H</a:t>
                </a:r>
                <a:r>
                  <a:rPr lang="en-US" sz="2600" b="1" baseline="-25000">
                    <a:solidFill>
                      <a:srgbClr val="CC0000"/>
                    </a:solidFill>
                  </a:rPr>
                  <a:t>2</a:t>
                </a:r>
                <a:r>
                  <a:rPr lang="en-US" sz="2600" b="1">
                    <a:solidFill>
                      <a:srgbClr val="CC0000"/>
                    </a:solidFill>
                  </a:rPr>
                  <a:t>O</a:t>
                </a:r>
                <a:endParaRPr lang="en-US" sz="2600" b="1" baseline="-25000">
                  <a:solidFill>
                    <a:srgbClr val="CC0000"/>
                  </a:solidFill>
                </a:endParaRPr>
              </a:p>
            </p:txBody>
          </p:sp>
          <p:sp>
            <p:nvSpPr>
              <p:cNvPr id="402441" name="Rectangle 9"/>
              <p:cNvSpPr>
                <a:spLocks noChangeArrowheads="1"/>
              </p:cNvSpPr>
              <p:nvPr/>
            </p:nvSpPr>
            <p:spPr bwMode="auto">
              <a:xfrm>
                <a:off x="3285" y="3595"/>
                <a:ext cx="881" cy="308"/>
              </a:xfrm>
              <a:prstGeom prst="rect">
                <a:avLst/>
              </a:prstGeom>
              <a:noFill/>
              <a:ln w="9525">
                <a:noFill/>
                <a:miter lim="800000"/>
                <a:headEnd/>
                <a:tailEnd/>
              </a:ln>
              <a:effectLst/>
            </p:spPr>
            <p:txBody>
              <a:bodyPr wrap="none" anchor="ctr">
                <a:spAutoFit/>
              </a:bodyPr>
              <a:lstStyle/>
              <a:p>
                <a:r>
                  <a:rPr lang="en-US" sz="2600" b="1">
                    <a:solidFill>
                      <a:srgbClr val="CC0000"/>
                    </a:solidFill>
                  </a:rPr>
                  <a:t>C</a:t>
                </a:r>
                <a:r>
                  <a:rPr lang="en-US" sz="2600" b="1" baseline="-25000">
                    <a:solidFill>
                      <a:srgbClr val="CC0000"/>
                    </a:solidFill>
                  </a:rPr>
                  <a:t>6</a:t>
                </a:r>
                <a:r>
                  <a:rPr lang="en-US" sz="2600" b="1">
                    <a:solidFill>
                      <a:srgbClr val="CC0000"/>
                    </a:solidFill>
                  </a:rPr>
                  <a:t>H</a:t>
                </a:r>
                <a:r>
                  <a:rPr lang="en-US" sz="2600" b="1" baseline="-25000">
                    <a:solidFill>
                      <a:srgbClr val="CC0000"/>
                    </a:solidFill>
                  </a:rPr>
                  <a:t>12</a:t>
                </a:r>
                <a:r>
                  <a:rPr lang="en-US" sz="2600" b="1">
                    <a:solidFill>
                      <a:srgbClr val="CC0000"/>
                    </a:solidFill>
                  </a:rPr>
                  <a:t>O</a:t>
                </a:r>
                <a:r>
                  <a:rPr lang="en-US" sz="2600" b="1" baseline="-25000">
                    <a:solidFill>
                      <a:srgbClr val="CC0000"/>
                    </a:solidFill>
                  </a:rPr>
                  <a:t>6</a:t>
                </a:r>
                <a:endParaRPr lang="en-US" b="1" baseline="-25000">
                  <a:solidFill>
                    <a:srgbClr val="CC0000"/>
                  </a:solidFill>
                </a:endParaRPr>
              </a:p>
            </p:txBody>
          </p:sp>
          <p:sp>
            <p:nvSpPr>
              <p:cNvPr id="402442" name="Rectangle 10"/>
              <p:cNvSpPr>
                <a:spLocks noChangeArrowheads="1"/>
              </p:cNvSpPr>
              <p:nvPr/>
            </p:nvSpPr>
            <p:spPr bwMode="auto">
              <a:xfrm>
                <a:off x="4416" y="3595"/>
                <a:ext cx="469" cy="308"/>
              </a:xfrm>
              <a:prstGeom prst="rect">
                <a:avLst/>
              </a:prstGeom>
              <a:noFill/>
              <a:ln w="9525">
                <a:noFill/>
                <a:miter lim="800000"/>
                <a:headEnd/>
                <a:tailEnd/>
              </a:ln>
              <a:effectLst/>
            </p:spPr>
            <p:txBody>
              <a:bodyPr wrap="none" anchor="ctr">
                <a:spAutoFit/>
              </a:bodyPr>
              <a:lstStyle/>
              <a:p>
                <a:r>
                  <a:rPr lang="en-US" sz="2600" b="1">
                    <a:solidFill>
                      <a:srgbClr val="CC0000"/>
                    </a:solidFill>
                  </a:rPr>
                  <a:t>6O</a:t>
                </a:r>
                <a:r>
                  <a:rPr lang="en-US" sz="2600" b="1" baseline="-25000">
                    <a:solidFill>
                      <a:srgbClr val="CC0000"/>
                    </a:solidFill>
                  </a:rPr>
                  <a:t>2</a:t>
                </a:r>
              </a:p>
            </p:txBody>
          </p:sp>
          <p:sp>
            <p:nvSpPr>
              <p:cNvPr id="402443" name="Rectangle 11"/>
              <p:cNvSpPr>
                <a:spLocks noChangeArrowheads="1"/>
              </p:cNvSpPr>
              <p:nvPr/>
            </p:nvSpPr>
            <p:spPr bwMode="auto">
              <a:xfrm>
                <a:off x="2208" y="3572"/>
                <a:ext cx="798" cy="458"/>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CC0000"/>
                    </a:solidFill>
                  </a:rPr>
                  <a:t>light</a:t>
                </a:r>
              </a:p>
              <a:p>
                <a:pPr>
                  <a:lnSpc>
                    <a:spcPct val="80000"/>
                  </a:lnSpc>
                </a:pPr>
                <a:r>
                  <a:rPr lang="en-US" sz="2600" b="1">
                    <a:solidFill>
                      <a:srgbClr val="CC0000"/>
                    </a:solidFill>
                  </a:rPr>
                  <a:t>energy</a:t>
                </a:r>
              </a:p>
            </p:txBody>
          </p:sp>
          <p:sp>
            <p:nvSpPr>
              <p:cNvPr id="402444" name="Rectangle 12"/>
              <p:cNvSpPr>
                <a:spLocks noChangeArrowheads="1"/>
              </p:cNvSpPr>
              <p:nvPr/>
            </p:nvSpPr>
            <p:spPr bwMode="auto">
              <a:xfrm>
                <a:off x="2976" y="3576"/>
                <a:ext cx="353" cy="346"/>
              </a:xfrm>
              <a:prstGeom prst="rect">
                <a:avLst/>
              </a:prstGeom>
              <a:noFill/>
              <a:ln w="9525">
                <a:noFill/>
                <a:miter lim="800000"/>
                <a:headEnd/>
                <a:tailEnd/>
              </a:ln>
              <a:effectLst/>
            </p:spPr>
            <p:txBody>
              <a:bodyPr wrap="none" anchor="ctr">
                <a:spAutoFit/>
              </a:bodyPr>
              <a:lstStyle/>
              <a:p>
                <a:r>
                  <a:rPr lang="en-US" sz="3000" b="1">
                    <a:solidFill>
                      <a:srgbClr val="0F116A"/>
                    </a:solidFill>
                    <a:sym typeface="Symbol" pitchFamily="48" charset="2"/>
                  </a:rPr>
                  <a:t></a:t>
                </a:r>
              </a:p>
            </p:txBody>
          </p:sp>
          <p:sp>
            <p:nvSpPr>
              <p:cNvPr id="402445" name="Rectangle 13"/>
              <p:cNvSpPr>
                <a:spLocks noChangeArrowheads="1"/>
              </p:cNvSpPr>
              <p:nvPr/>
            </p:nvSpPr>
            <p:spPr bwMode="auto">
              <a:xfrm>
                <a:off x="1265" y="359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02446" name="Rectangle 14"/>
              <p:cNvSpPr>
                <a:spLocks noChangeArrowheads="1"/>
              </p:cNvSpPr>
              <p:nvPr/>
            </p:nvSpPr>
            <p:spPr bwMode="auto">
              <a:xfrm>
                <a:off x="4128" y="359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402447" name="Rectangle 15"/>
              <p:cNvSpPr>
                <a:spLocks noChangeArrowheads="1"/>
              </p:cNvSpPr>
              <p:nvPr/>
            </p:nvSpPr>
            <p:spPr bwMode="auto">
              <a:xfrm>
                <a:off x="2081" y="3595"/>
                <a:ext cx="237" cy="308"/>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2435">
                                            <p:txEl>
                                              <p:pRg st="0" end="0"/>
                                            </p:txEl>
                                          </p:spTgt>
                                        </p:tgtEl>
                                        <p:attrNameLst>
                                          <p:attrName>style.visibility</p:attrName>
                                        </p:attrNameLst>
                                      </p:cBhvr>
                                      <p:to>
                                        <p:strVal val="visible"/>
                                      </p:to>
                                    </p:set>
                                    <p:anim calcmode="lin" valueType="num">
                                      <p:cBhvr additive="base">
                                        <p:cTn id="7" dur="500" fill="hold"/>
                                        <p:tgtEl>
                                          <p:spTgt spid="40243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243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2435">
                                            <p:txEl>
                                              <p:pRg st="1" end="1"/>
                                            </p:txEl>
                                          </p:spTgt>
                                        </p:tgtEl>
                                        <p:attrNameLst>
                                          <p:attrName>style.visibility</p:attrName>
                                        </p:attrNameLst>
                                      </p:cBhvr>
                                      <p:to>
                                        <p:strVal val="visible"/>
                                      </p:to>
                                    </p:set>
                                    <p:anim calcmode="lin" valueType="num">
                                      <p:cBhvr additive="base">
                                        <p:cTn id="13" dur="500" fill="hold"/>
                                        <p:tgtEl>
                                          <p:spTgt spid="40243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243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2435">
                                            <p:txEl>
                                              <p:pRg st="2" end="2"/>
                                            </p:txEl>
                                          </p:spTgt>
                                        </p:tgtEl>
                                        <p:attrNameLst>
                                          <p:attrName>style.visibility</p:attrName>
                                        </p:attrNameLst>
                                      </p:cBhvr>
                                      <p:to>
                                        <p:strVal val="visible"/>
                                      </p:to>
                                    </p:set>
                                    <p:anim calcmode="lin" valueType="num">
                                      <p:cBhvr additive="base">
                                        <p:cTn id="19" dur="500" fill="hold"/>
                                        <p:tgtEl>
                                          <p:spTgt spid="40243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243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02435">
                                            <p:txEl>
                                              <p:pRg st="3" end="3"/>
                                            </p:txEl>
                                          </p:spTgt>
                                        </p:tgtEl>
                                        <p:attrNameLst>
                                          <p:attrName>style.visibility</p:attrName>
                                        </p:attrNameLst>
                                      </p:cBhvr>
                                      <p:to>
                                        <p:strVal val="visible"/>
                                      </p:to>
                                    </p:set>
                                    <p:anim calcmode="lin" valueType="num">
                                      <p:cBhvr additive="base">
                                        <p:cTn id="25" dur="500" fill="hold"/>
                                        <p:tgtEl>
                                          <p:spTgt spid="40243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0243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02435">
                                            <p:txEl>
                                              <p:pRg st="4" end="4"/>
                                            </p:txEl>
                                          </p:spTgt>
                                        </p:tgtEl>
                                        <p:attrNameLst>
                                          <p:attrName>style.visibility</p:attrName>
                                        </p:attrNameLst>
                                      </p:cBhvr>
                                      <p:to>
                                        <p:strVal val="visible"/>
                                      </p:to>
                                    </p:set>
                                    <p:anim calcmode="lin" valueType="num">
                                      <p:cBhvr additive="base">
                                        <p:cTn id="31" dur="500" fill="hold"/>
                                        <p:tgtEl>
                                          <p:spTgt spid="40243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0243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02435">
                                            <p:txEl>
                                              <p:pRg st="5" end="5"/>
                                            </p:txEl>
                                          </p:spTgt>
                                        </p:tgtEl>
                                        <p:attrNameLst>
                                          <p:attrName>style.visibility</p:attrName>
                                        </p:attrNameLst>
                                      </p:cBhvr>
                                      <p:to>
                                        <p:strVal val="visible"/>
                                      </p:to>
                                    </p:set>
                                    <p:anim calcmode="lin" valueType="num">
                                      <p:cBhvr additive="base">
                                        <p:cTn id="37" dur="500" fill="hold"/>
                                        <p:tgtEl>
                                          <p:spTgt spid="40243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0243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02435">
                                            <p:txEl>
                                              <p:pRg st="6" end="6"/>
                                            </p:txEl>
                                          </p:spTgt>
                                        </p:tgtEl>
                                        <p:attrNameLst>
                                          <p:attrName>style.visibility</p:attrName>
                                        </p:attrNameLst>
                                      </p:cBhvr>
                                      <p:to>
                                        <p:strVal val="visible"/>
                                      </p:to>
                                    </p:set>
                                    <p:anim calcmode="lin" valueType="num">
                                      <p:cBhvr additive="base">
                                        <p:cTn id="43" dur="500" fill="hold"/>
                                        <p:tgtEl>
                                          <p:spTgt spid="40243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0243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02435">
                                            <p:txEl>
                                              <p:pRg st="7" end="7"/>
                                            </p:txEl>
                                          </p:spTgt>
                                        </p:tgtEl>
                                        <p:attrNameLst>
                                          <p:attrName>style.visibility</p:attrName>
                                        </p:attrNameLst>
                                      </p:cBhvr>
                                      <p:to>
                                        <p:strVal val="visible"/>
                                      </p:to>
                                    </p:set>
                                    <p:anim calcmode="lin" valueType="num">
                                      <p:cBhvr additive="base">
                                        <p:cTn id="49" dur="500" fill="hold"/>
                                        <p:tgtEl>
                                          <p:spTgt spid="40243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0243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02435">
                                            <p:txEl>
                                              <p:pRg st="8" end="8"/>
                                            </p:txEl>
                                          </p:spTgt>
                                        </p:tgtEl>
                                        <p:attrNameLst>
                                          <p:attrName>style.visibility</p:attrName>
                                        </p:attrNameLst>
                                      </p:cBhvr>
                                      <p:to>
                                        <p:strVal val="visible"/>
                                      </p:to>
                                    </p:set>
                                    <p:anim calcmode="lin" valueType="num">
                                      <p:cBhvr additive="base">
                                        <p:cTn id="55" dur="500" fill="hold"/>
                                        <p:tgtEl>
                                          <p:spTgt spid="40243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02435">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Whoosh"/>
                                        </p:tgtEl>
                                      </p:cMediaNode>
                                    </p:audio>
                                  </p:sub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02435">
                                            <p:txEl>
                                              <p:pRg st="9" end="9"/>
                                            </p:txEl>
                                          </p:spTgt>
                                        </p:tgtEl>
                                        <p:attrNameLst>
                                          <p:attrName>style.visibility</p:attrName>
                                        </p:attrNameLst>
                                      </p:cBhvr>
                                      <p:to>
                                        <p:strVal val="visible"/>
                                      </p:to>
                                    </p:set>
                                    <p:anim calcmode="lin" valueType="num">
                                      <p:cBhvr additive="base">
                                        <p:cTn id="61" dur="500" fill="hold"/>
                                        <p:tgtEl>
                                          <p:spTgt spid="402435">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402435">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5"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p:txBody>
          <a:bodyPr/>
          <a:lstStyle/>
          <a:p>
            <a:r>
              <a:rPr lang="en-US"/>
              <a:t>Supporting a biosphere</a:t>
            </a:r>
          </a:p>
        </p:txBody>
      </p:sp>
      <p:sp>
        <p:nvSpPr>
          <p:cNvPr id="419843" name="Rectangle 3" descr="Rectangle: Click to edit Master text styles&#10;Second level&#10;Third level&#10;Fourth level&#10;Fifth level"/>
          <p:cNvSpPr>
            <a:spLocks noGrp="1" noChangeArrowheads="1"/>
          </p:cNvSpPr>
          <p:nvPr>
            <p:ph type="body" idx="1"/>
          </p:nvPr>
        </p:nvSpPr>
        <p:spPr>
          <a:xfrm>
            <a:off x="838200" y="1524000"/>
            <a:ext cx="8305800" cy="4419600"/>
          </a:xfrm>
        </p:spPr>
        <p:txBody>
          <a:bodyPr/>
          <a:lstStyle/>
          <a:p>
            <a:r>
              <a:rPr lang="en-US"/>
              <a:t>On global scale, </a:t>
            </a:r>
            <a:br>
              <a:rPr lang="en-US"/>
            </a:br>
            <a:r>
              <a:rPr lang="en-US"/>
              <a:t>photosynthesis is the </a:t>
            </a:r>
            <a:br>
              <a:rPr lang="en-US"/>
            </a:br>
            <a:r>
              <a:rPr lang="en-US"/>
              <a:t>most important process </a:t>
            </a:r>
            <a:br>
              <a:rPr lang="en-US"/>
            </a:br>
            <a:r>
              <a:rPr lang="en-US"/>
              <a:t>for the continuation of life on Earth</a:t>
            </a:r>
          </a:p>
          <a:p>
            <a:pPr lvl="1"/>
            <a:r>
              <a:rPr lang="en-US"/>
              <a:t>each year photosynthesis…</a:t>
            </a:r>
          </a:p>
          <a:p>
            <a:pPr lvl="2"/>
            <a:r>
              <a:rPr lang="en-US"/>
              <a:t>captures 121 billion tons of CO</a:t>
            </a:r>
            <a:r>
              <a:rPr lang="en-US" baseline="-25000"/>
              <a:t>2</a:t>
            </a:r>
            <a:endParaRPr lang="en-US"/>
          </a:p>
          <a:p>
            <a:pPr lvl="2"/>
            <a:r>
              <a:rPr lang="en-US"/>
              <a:t>synthesizes 160 billion tons of carbohydrate </a:t>
            </a:r>
          </a:p>
          <a:p>
            <a:pPr lvl="1"/>
            <a:r>
              <a:rPr lang="en-US"/>
              <a:t>heterotrophs are dependent on plants as food source for fuel &amp; raw materials</a:t>
            </a:r>
          </a:p>
        </p:txBody>
      </p:sp>
      <p:pic>
        <p:nvPicPr>
          <p:cNvPr id="419844" name="Picture 4"/>
          <p:cNvPicPr>
            <a:picLocks noChangeAspect="1" noChangeArrowheads="1"/>
          </p:cNvPicPr>
          <p:nvPr/>
        </p:nvPicPr>
        <p:blipFill>
          <a:blip r:embed="rId4" cstate="print"/>
          <a:srcRect l="11700" r="9000"/>
          <a:stretch>
            <a:fillRect/>
          </a:stretch>
        </p:blipFill>
        <p:spPr bwMode="auto">
          <a:xfrm>
            <a:off x="6400800" y="381000"/>
            <a:ext cx="2667000" cy="2522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843">
                                            <p:txEl>
                                              <p:pRg st="0" end="0"/>
                                            </p:txEl>
                                          </p:spTgt>
                                        </p:tgtEl>
                                        <p:attrNameLst>
                                          <p:attrName>style.visibility</p:attrName>
                                        </p:attrNameLst>
                                      </p:cBhvr>
                                      <p:to>
                                        <p:strVal val="visible"/>
                                      </p:to>
                                    </p:set>
                                    <p:anim calcmode="lin" valueType="num">
                                      <p:cBhvr additive="base">
                                        <p:cTn id="7" dur="500" fill="hold"/>
                                        <p:tgtEl>
                                          <p:spTgt spid="4198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1984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9843">
                                            <p:txEl>
                                              <p:pRg st="1" end="1"/>
                                            </p:txEl>
                                          </p:spTgt>
                                        </p:tgtEl>
                                        <p:attrNameLst>
                                          <p:attrName>style.visibility</p:attrName>
                                        </p:attrNameLst>
                                      </p:cBhvr>
                                      <p:to>
                                        <p:strVal val="visible"/>
                                      </p:to>
                                    </p:set>
                                    <p:anim calcmode="lin" valueType="num">
                                      <p:cBhvr additive="base">
                                        <p:cTn id="13" dur="500" fill="hold"/>
                                        <p:tgtEl>
                                          <p:spTgt spid="4198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984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19843">
                                            <p:txEl>
                                              <p:pRg st="2" end="2"/>
                                            </p:txEl>
                                          </p:spTgt>
                                        </p:tgtEl>
                                        <p:attrNameLst>
                                          <p:attrName>style.visibility</p:attrName>
                                        </p:attrNameLst>
                                      </p:cBhvr>
                                      <p:to>
                                        <p:strVal val="visible"/>
                                      </p:to>
                                    </p:set>
                                    <p:anim calcmode="lin" valueType="num">
                                      <p:cBhvr additive="base">
                                        <p:cTn id="19" dur="500" fill="hold"/>
                                        <p:tgtEl>
                                          <p:spTgt spid="4198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1984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9843">
                                            <p:txEl>
                                              <p:pRg st="3" end="3"/>
                                            </p:txEl>
                                          </p:spTgt>
                                        </p:tgtEl>
                                        <p:attrNameLst>
                                          <p:attrName>style.visibility</p:attrName>
                                        </p:attrNameLst>
                                      </p:cBhvr>
                                      <p:to>
                                        <p:strVal val="visible"/>
                                      </p:to>
                                    </p:set>
                                    <p:anim calcmode="lin" valueType="num">
                                      <p:cBhvr additive="base">
                                        <p:cTn id="25" dur="500" fill="hold"/>
                                        <p:tgtEl>
                                          <p:spTgt spid="4198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1984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9843">
                                            <p:txEl>
                                              <p:pRg st="4" end="4"/>
                                            </p:txEl>
                                          </p:spTgt>
                                        </p:tgtEl>
                                        <p:attrNameLst>
                                          <p:attrName>style.visibility</p:attrName>
                                        </p:attrNameLst>
                                      </p:cBhvr>
                                      <p:to>
                                        <p:strVal val="visible"/>
                                      </p:to>
                                    </p:set>
                                    <p:anim calcmode="lin" valueType="num">
                                      <p:cBhvr additive="base">
                                        <p:cTn id="31" dur="500" fill="hold"/>
                                        <p:tgtEl>
                                          <p:spTgt spid="41984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1984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4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p:txBody>
          <a:bodyPr/>
          <a:lstStyle/>
          <a:p>
            <a:r>
              <a:rPr lang="en-US"/>
              <a:t>The Calvin Cycle</a:t>
            </a:r>
          </a:p>
        </p:txBody>
      </p:sp>
      <p:pic>
        <p:nvPicPr>
          <p:cNvPr id="437252" name="Picture 4" descr="Calvin-and-Hobbes"/>
          <p:cNvPicPr>
            <a:picLocks noChangeAspect="1" noChangeArrowheads="1"/>
          </p:cNvPicPr>
          <p:nvPr/>
        </p:nvPicPr>
        <p:blipFill>
          <a:blip r:embed="rId5" cstate="print"/>
          <a:srcRect/>
          <a:stretch>
            <a:fillRect/>
          </a:stretch>
        </p:blipFill>
        <p:spPr bwMode="auto">
          <a:xfrm>
            <a:off x="698500" y="1295400"/>
            <a:ext cx="7173913" cy="5380038"/>
          </a:xfrm>
          <a:prstGeom prst="rect">
            <a:avLst/>
          </a:prstGeom>
          <a:noFill/>
        </p:spPr>
      </p:pic>
      <p:pic>
        <p:nvPicPr>
          <p:cNvPr id="437253" name="Picture 5"/>
          <p:cNvPicPr>
            <a:picLocks noChangeAspect="1" noChangeArrowheads="1"/>
          </p:cNvPicPr>
          <p:nvPr/>
        </p:nvPicPr>
        <p:blipFill>
          <a:blip r:embed="rId6" cstate="print"/>
          <a:srcRect/>
          <a:stretch>
            <a:fillRect/>
          </a:stretch>
        </p:blipFill>
        <p:spPr bwMode="auto">
          <a:xfrm>
            <a:off x="6832600" y="4008438"/>
            <a:ext cx="2127250" cy="2751137"/>
          </a:xfrm>
          <a:prstGeom prst="rect">
            <a:avLst/>
          </a:prstGeom>
          <a:noFill/>
          <a:ln w="9525">
            <a:noFill/>
            <a:miter lim="800000"/>
            <a:headEnd/>
            <a:tailEnd/>
          </a:ln>
          <a:effectLst>
            <a:outerShdw dist="35921" dir="2700000" algn="ctr" rotWithShape="0">
              <a:srgbClr val="808080">
                <a:alpha val="75000"/>
              </a:srgbClr>
            </a:outerShdw>
          </a:effectLst>
        </p:spPr>
      </p:pic>
      <p:sp>
        <p:nvSpPr>
          <p:cNvPr id="437255" name="Rectangle 7"/>
          <p:cNvSpPr>
            <a:spLocks noChangeArrowheads="1"/>
          </p:cNvSpPr>
          <p:nvPr/>
        </p:nvSpPr>
        <p:spPr bwMode="auto">
          <a:xfrm>
            <a:off x="701675" y="576263"/>
            <a:ext cx="7772400" cy="692150"/>
          </a:xfrm>
          <a:prstGeom prst="rect">
            <a:avLst/>
          </a:prstGeom>
          <a:solidFill>
            <a:schemeClr val="bg1"/>
          </a:solidFill>
          <a:ln w="9525">
            <a:noFill/>
            <a:miter lim="800000"/>
            <a:headEnd/>
            <a:tailEnd/>
          </a:ln>
          <a:effectLst/>
        </p:spPr>
        <p:txBody>
          <a:bodyPr/>
          <a:lstStyle/>
          <a:p>
            <a:pPr algn="l" eaLnBrk="1" hangingPunct="1"/>
            <a:r>
              <a:rPr lang="en-US" sz="3200" b="1" i="1">
                <a:solidFill>
                  <a:srgbClr val="0F116A"/>
                </a:solidFill>
              </a:rPr>
              <a:t>Whoops! Wrong Calvin…</a:t>
            </a:r>
            <a:endParaRPr lang="en-US" sz="3600" b="1">
              <a:solidFill>
                <a:schemeClr val="tx2"/>
              </a:solidFill>
            </a:endParaRPr>
          </a:p>
        </p:txBody>
      </p:sp>
      <p:sp>
        <p:nvSpPr>
          <p:cNvPr id="437254" name="Rectangle 6"/>
          <p:cNvSpPr>
            <a:spLocks noChangeArrowheads="1"/>
          </p:cNvSpPr>
          <p:nvPr/>
        </p:nvSpPr>
        <p:spPr bwMode="auto">
          <a:xfrm>
            <a:off x="6391275" y="304800"/>
            <a:ext cx="2706688" cy="609600"/>
          </a:xfrm>
          <a:prstGeom prst="rect">
            <a:avLst/>
          </a:prstGeom>
          <a:noFill/>
          <a:ln w="9525">
            <a:noFill/>
            <a:miter lim="800000"/>
            <a:headEnd/>
            <a:tailEnd/>
          </a:ln>
          <a:effectLst/>
        </p:spPr>
        <p:txBody>
          <a:bodyPr wrap="none" anchor="ctr">
            <a:spAutoFit/>
          </a:bodyPr>
          <a:lstStyle/>
          <a:p>
            <a:pPr algn="r"/>
            <a:r>
              <a:rPr lang="en-US" sz="3400" b="1">
                <a:solidFill>
                  <a:srgbClr val="0F116A"/>
                </a:solidFill>
              </a:rPr>
              <a:t>1950s </a:t>
            </a:r>
            <a:r>
              <a:rPr lang="en-US" sz="3400" b="1">
                <a:solidFill>
                  <a:srgbClr val="000005"/>
                </a:solidFill>
              </a:rPr>
              <a:t>| </a:t>
            </a:r>
            <a:r>
              <a:rPr lang="en-US" sz="3400" b="1">
                <a:solidFill>
                  <a:srgbClr val="CC0000"/>
                </a:solidFill>
              </a:rPr>
              <a:t>1961</a:t>
            </a:r>
            <a:endParaRPr lang="en-US" sz="3000" b="1">
              <a:solidFill>
                <a:srgbClr val="0F11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37252"/>
                                        </p:tgtEl>
                                        <p:attrNameLst>
                                          <p:attrName>style.visibility</p:attrName>
                                        </p:attrNameLst>
                                      </p:cBhvr>
                                      <p:to>
                                        <p:strVal val="visible"/>
                                      </p:to>
                                    </p:set>
                                    <p:anim calcmode="lin" valueType="num">
                                      <p:cBhvr additive="base">
                                        <p:cTn id="7" dur="500" fill="hold"/>
                                        <p:tgtEl>
                                          <p:spTgt spid="437252"/>
                                        </p:tgtEl>
                                        <p:attrNameLst>
                                          <p:attrName>ppt_x</p:attrName>
                                        </p:attrNameLst>
                                      </p:cBhvr>
                                      <p:tavLst>
                                        <p:tav tm="0">
                                          <p:val>
                                            <p:strVal val="1+#ppt_w/2"/>
                                          </p:val>
                                        </p:tav>
                                        <p:tav tm="100000">
                                          <p:val>
                                            <p:strVal val="#ppt_x"/>
                                          </p:val>
                                        </p:tav>
                                      </p:tavLst>
                                    </p:anim>
                                    <p:anim calcmode="lin" valueType="num">
                                      <p:cBhvr additive="base">
                                        <p:cTn id="8" dur="500" fill="hold"/>
                                        <p:tgtEl>
                                          <p:spTgt spid="4372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7255">
                                            <p:bg/>
                                          </p:spTgt>
                                        </p:tgtEl>
                                        <p:attrNameLst>
                                          <p:attrName>style.visibility</p:attrName>
                                        </p:attrNameLst>
                                      </p:cBhvr>
                                      <p:to>
                                        <p:strVal val="visible"/>
                                      </p:to>
                                    </p:set>
                                    <p:anim calcmode="lin" valueType="num">
                                      <p:cBhvr additive="base">
                                        <p:cTn id="13" dur="500" fill="hold"/>
                                        <p:tgtEl>
                                          <p:spTgt spid="437255">
                                            <p:bg/>
                                          </p:spTgt>
                                        </p:tgtEl>
                                        <p:attrNameLst>
                                          <p:attrName>ppt_x</p:attrName>
                                        </p:attrNameLst>
                                      </p:cBhvr>
                                      <p:tavLst>
                                        <p:tav tm="0">
                                          <p:val>
                                            <p:strVal val="0-#ppt_w/2"/>
                                          </p:val>
                                        </p:tav>
                                        <p:tav tm="100000">
                                          <p:val>
                                            <p:strVal val="#ppt_x"/>
                                          </p:val>
                                        </p:tav>
                                      </p:tavLst>
                                    </p:anim>
                                    <p:anim calcmode="lin" valueType="num">
                                      <p:cBhvr additive="base">
                                        <p:cTn id="14" dur="500" fill="hold"/>
                                        <p:tgtEl>
                                          <p:spTgt spid="437255">
                                            <p:bg/>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String"/>
                                        </p:tgtEl>
                                      </p:cMediaNode>
                                    </p:audio>
                                  </p:subTnLst>
                                </p:cTn>
                              </p:par>
                              <p:par>
                                <p:cTn id="15" presetID="2" presetClass="entr" presetSubtype="8" fill="hold" grpId="0" nodeType="withEffect">
                                  <p:stCondLst>
                                    <p:cond delay="0"/>
                                  </p:stCondLst>
                                  <p:childTnLst>
                                    <p:set>
                                      <p:cBhvr>
                                        <p:cTn id="16" dur="1" fill="hold">
                                          <p:stCondLst>
                                            <p:cond delay="0"/>
                                          </p:stCondLst>
                                        </p:cTn>
                                        <p:tgtEl>
                                          <p:spTgt spid="437255">
                                            <p:txEl>
                                              <p:pRg st="0" end="0"/>
                                            </p:txEl>
                                          </p:spTgt>
                                        </p:tgtEl>
                                        <p:attrNameLst>
                                          <p:attrName>style.visibility</p:attrName>
                                        </p:attrNameLst>
                                      </p:cBhvr>
                                      <p:to>
                                        <p:strVal val="visible"/>
                                      </p:to>
                                    </p:set>
                                    <p:anim calcmode="lin" valueType="num">
                                      <p:cBhvr additive="base">
                                        <p:cTn id="17" dur="500" fill="hold"/>
                                        <p:tgtEl>
                                          <p:spTgt spid="437255">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3725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String"/>
                                        </p:tgtEl>
                                      </p:cMediaNode>
                                    </p:audio>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37253"/>
                                        </p:tgtEl>
                                        <p:attrNameLst>
                                          <p:attrName>style.visibility</p:attrName>
                                        </p:attrNameLst>
                                      </p:cBhvr>
                                      <p:to>
                                        <p:strVal val="visible"/>
                                      </p:to>
                                    </p:set>
                                    <p:animEffect transition="in" filter="wipe(left)">
                                      <p:cBhvr>
                                        <p:cTn id="23" dur="500"/>
                                        <p:tgtEl>
                                          <p:spTgt spid="437253"/>
                                        </p:tgtEl>
                                      </p:cBhvr>
                                    </p:animEffect>
                                  </p:childTnLst>
                                  <p:subTnLst>
                                    <p:audio>
                                      <p:cMediaNode>
                                        <p:cTn display="0" masterRel="sameClick">
                                          <p:stCondLst>
                                            <p:cond evt="begin" delay="0">
                                              <p:tn val="21"/>
                                            </p:cond>
                                          </p:stCondLst>
                                          <p:endCondLst>
                                            <p:cond evt="onStopAudio" delay="0">
                                              <p:tgtEl>
                                                <p:sldTgt/>
                                              </p:tgtEl>
                                            </p:cond>
                                          </p:endCondLst>
                                        </p:cTn>
                                        <p:tgtEl>
                                          <p:sndTgt r:embed="rId4" name="Chim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7255" grpId="0" build="p"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ChangeArrowheads="1"/>
          </p:cNvSpPr>
          <p:nvPr>
            <p:ph type="title"/>
          </p:nvPr>
        </p:nvSpPr>
        <p:spPr/>
        <p:txBody>
          <a:bodyPr/>
          <a:lstStyle/>
          <a:p>
            <a:r>
              <a:rPr lang="en-US"/>
              <a:t>The poetic perspective…</a:t>
            </a:r>
          </a:p>
        </p:txBody>
      </p:sp>
      <p:sp>
        <p:nvSpPr>
          <p:cNvPr id="421891" name="Rectangle 3" descr="Rectangle: Click to edit Master text styles&#10;Second level&#10;Third level&#10;Fourth level&#10;Fifth level"/>
          <p:cNvSpPr>
            <a:spLocks noGrp="1" noChangeArrowheads="1"/>
          </p:cNvSpPr>
          <p:nvPr>
            <p:ph type="body" idx="1"/>
          </p:nvPr>
        </p:nvSpPr>
        <p:spPr>
          <a:xfrm>
            <a:off x="838200" y="1371600"/>
            <a:ext cx="7772400" cy="2514600"/>
          </a:xfrm>
        </p:spPr>
        <p:txBody>
          <a:bodyPr/>
          <a:lstStyle/>
          <a:p>
            <a:r>
              <a:rPr lang="en-US"/>
              <a:t>All the solid material of every </a:t>
            </a:r>
            <a:r>
              <a:rPr lang="en-US" u="sng">
                <a:solidFill>
                  <a:srgbClr val="008000"/>
                </a:solidFill>
              </a:rPr>
              <a:t>plant</a:t>
            </a:r>
            <a:r>
              <a:rPr lang="en-US"/>
              <a:t> </a:t>
            </a:r>
            <a:br>
              <a:rPr lang="en-US"/>
            </a:br>
            <a:r>
              <a:rPr lang="en-US"/>
              <a:t>was built by sunlight out of thin air</a:t>
            </a:r>
          </a:p>
          <a:p>
            <a:r>
              <a:rPr lang="en-US"/>
              <a:t>All the solid material of every </a:t>
            </a:r>
            <a:r>
              <a:rPr lang="en-US" u="sng">
                <a:solidFill>
                  <a:srgbClr val="660000"/>
                </a:solidFill>
              </a:rPr>
              <a:t>animal</a:t>
            </a:r>
            <a:r>
              <a:rPr lang="en-US"/>
              <a:t> was built from plant material</a:t>
            </a:r>
          </a:p>
        </p:txBody>
      </p:sp>
      <p:sp>
        <p:nvSpPr>
          <p:cNvPr id="421892" name="AutoShape 4"/>
          <p:cNvSpPr>
            <a:spLocks noChangeArrowheads="1"/>
          </p:cNvSpPr>
          <p:nvPr/>
        </p:nvSpPr>
        <p:spPr bwMode="auto">
          <a:xfrm>
            <a:off x="1633538" y="4227513"/>
            <a:ext cx="6181725" cy="2120900"/>
          </a:xfrm>
          <a:prstGeom prst="roundRect">
            <a:avLst>
              <a:gd name="adj" fmla="val 16667"/>
            </a:avLst>
          </a:prstGeom>
          <a:solidFill>
            <a:srgbClr val="CCFF66"/>
          </a:solidFill>
          <a:ln w="76200">
            <a:noFill/>
            <a:round/>
            <a:headEnd/>
            <a:tailEnd/>
          </a:ln>
          <a:effectLst/>
        </p:spPr>
        <p:txBody>
          <a:bodyPr anchor="ctr">
            <a:spAutoFit/>
          </a:bodyPr>
          <a:lstStyle/>
          <a:p>
            <a:r>
              <a:rPr lang="en-US" sz="3000" b="1">
                <a:solidFill>
                  <a:srgbClr val="0F116A"/>
                </a:solidFill>
              </a:rPr>
              <a:t>Then all the plants, cats, </a:t>
            </a:r>
            <a:br>
              <a:rPr lang="en-US" sz="3000" b="1">
                <a:solidFill>
                  <a:srgbClr val="0F116A"/>
                </a:solidFill>
              </a:rPr>
            </a:br>
            <a:r>
              <a:rPr lang="en-US" sz="3000" b="1">
                <a:solidFill>
                  <a:srgbClr val="0F116A"/>
                </a:solidFill>
              </a:rPr>
              <a:t> dogs, elephants &amp; people …</a:t>
            </a:r>
            <a:br>
              <a:rPr lang="en-US" sz="3000" b="1">
                <a:solidFill>
                  <a:srgbClr val="0F116A"/>
                </a:solidFill>
              </a:rPr>
            </a:br>
            <a:r>
              <a:rPr lang="en-US" sz="3000" b="1">
                <a:solidFill>
                  <a:srgbClr val="0F116A"/>
                </a:solidFill>
              </a:rPr>
              <a:t>are really particles of air woven together by strands of sunlight!</a:t>
            </a:r>
          </a:p>
        </p:txBody>
      </p:sp>
      <p:sp>
        <p:nvSpPr>
          <p:cNvPr id="421893" name="AutoShape 5"/>
          <p:cNvSpPr>
            <a:spLocks noChangeArrowheads="1"/>
          </p:cNvSpPr>
          <p:nvPr/>
        </p:nvSpPr>
        <p:spPr bwMode="auto">
          <a:xfrm>
            <a:off x="7016750" y="3749675"/>
            <a:ext cx="1828800" cy="1279525"/>
          </a:xfrm>
          <a:prstGeom prst="star16">
            <a:avLst>
              <a:gd name="adj" fmla="val 37500"/>
            </a:avLst>
          </a:prstGeom>
          <a:solidFill>
            <a:srgbClr val="FFEA18"/>
          </a:solidFill>
          <a:ln w="9525">
            <a:noFill/>
            <a:miter lim="800000"/>
            <a:headEnd/>
            <a:tailEnd/>
          </a:ln>
          <a:effectLst/>
        </p:spPr>
        <p:txBody>
          <a:bodyPr wrap="none" anchor="ctr"/>
          <a:lstStyle/>
          <a:p>
            <a:r>
              <a:rPr lang="en-US" sz="3200" b="1">
                <a:solidFill>
                  <a:srgbClr val="CC0000"/>
                </a:solidFill>
              </a:rPr>
              <a:t>sun</a:t>
            </a:r>
            <a:endParaRPr lang="en-US" sz="1800"/>
          </a:p>
        </p:txBody>
      </p:sp>
      <p:grpSp>
        <p:nvGrpSpPr>
          <p:cNvPr id="421894" name="Group 6"/>
          <p:cNvGrpSpPr>
            <a:grpSpLocks/>
          </p:cNvGrpSpPr>
          <p:nvPr/>
        </p:nvGrpSpPr>
        <p:grpSpPr bwMode="auto">
          <a:xfrm>
            <a:off x="609600" y="3856038"/>
            <a:ext cx="1524000" cy="1066800"/>
            <a:chOff x="384" y="2429"/>
            <a:chExt cx="960" cy="672"/>
          </a:xfrm>
        </p:grpSpPr>
        <p:sp>
          <p:nvSpPr>
            <p:cNvPr id="421895" name="AutoShape 7"/>
            <p:cNvSpPr>
              <a:spLocks noChangeArrowheads="1"/>
            </p:cNvSpPr>
            <p:nvPr/>
          </p:nvSpPr>
          <p:spPr bwMode="auto">
            <a:xfrm flipH="1">
              <a:off x="384" y="2429"/>
              <a:ext cx="960" cy="672"/>
            </a:xfrm>
            <a:prstGeom prst="cloudCallout">
              <a:avLst>
                <a:gd name="adj1" fmla="val -43750"/>
                <a:gd name="adj2" fmla="val 70000"/>
              </a:avLst>
            </a:prstGeom>
            <a:solidFill>
              <a:schemeClr val="hlink"/>
            </a:solidFill>
            <a:ln w="9525">
              <a:solidFill>
                <a:schemeClr val="tx1"/>
              </a:solidFill>
              <a:round/>
              <a:headEnd/>
              <a:tailEnd/>
            </a:ln>
            <a:effectLst/>
          </p:spPr>
          <p:txBody>
            <a:bodyPr wrap="none" anchor="ctr"/>
            <a:lstStyle/>
            <a:p>
              <a:endParaRPr lang="en-US" sz="1800"/>
            </a:p>
          </p:txBody>
        </p:sp>
        <p:sp>
          <p:nvSpPr>
            <p:cNvPr id="421896" name="Text Box 8"/>
            <p:cNvSpPr txBox="1">
              <a:spLocks noChangeArrowheads="1"/>
            </p:cNvSpPr>
            <p:nvPr/>
          </p:nvSpPr>
          <p:spPr bwMode="auto">
            <a:xfrm>
              <a:off x="651" y="2555"/>
              <a:ext cx="429" cy="365"/>
            </a:xfrm>
            <a:prstGeom prst="rect">
              <a:avLst/>
            </a:prstGeom>
            <a:noFill/>
            <a:ln w="9525">
              <a:noFill/>
              <a:miter lim="800000"/>
              <a:headEnd/>
              <a:tailEnd/>
            </a:ln>
            <a:effectLst/>
          </p:spPr>
          <p:txBody>
            <a:bodyPr wrap="none" anchor="ctr">
              <a:spAutoFit/>
            </a:bodyPr>
            <a:lstStyle/>
            <a:p>
              <a:r>
                <a:rPr lang="en-US" sz="3200" b="1">
                  <a:solidFill>
                    <a:srgbClr val="0F116A"/>
                  </a:solidFill>
                </a:rPr>
                <a:t>air</a:t>
              </a:r>
              <a:endParaRPr lang="en-US" sz="1800">
                <a:solidFill>
                  <a:srgbClr val="CC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21891">
                                            <p:txEl>
                                              <p:pRg st="0" end="0"/>
                                            </p:txEl>
                                          </p:spTgt>
                                        </p:tgtEl>
                                        <p:attrNameLst>
                                          <p:attrName>style.visibility</p:attrName>
                                        </p:attrNameLst>
                                      </p:cBhvr>
                                      <p:to>
                                        <p:strVal val="visible"/>
                                      </p:to>
                                    </p:set>
                                    <p:anim calcmode="lin" valueType="num">
                                      <p:cBhvr additive="base">
                                        <p:cTn id="7" dur="500" fill="hold"/>
                                        <p:tgtEl>
                                          <p:spTgt spid="4218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2189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21891">
                                            <p:txEl>
                                              <p:pRg st="1" end="1"/>
                                            </p:txEl>
                                          </p:spTgt>
                                        </p:tgtEl>
                                        <p:attrNameLst>
                                          <p:attrName>style.visibility</p:attrName>
                                        </p:attrNameLst>
                                      </p:cBhvr>
                                      <p:to>
                                        <p:strVal val="visible"/>
                                      </p:to>
                                    </p:set>
                                    <p:anim calcmode="lin" valueType="num">
                                      <p:cBhvr additive="base">
                                        <p:cTn id="13" dur="500" fill="hold"/>
                                        <p:tgtEl>
                                          <p:spTgt spid="42189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21891">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21892"/>
                                        </p:tgtEl>
                                        <p:attrNameLst>
                                          <p:attrName>style.visibility</p:attrName>
                                        </p:attrNameLst>
                                      </p:cBhvr>
                                      <p:to>
                                        <p:strVal val="visible"/>
                                      </p:to>
                                    </p:set>
                                    <p:anim calcmode="lin" valueType="num">
                                      <p:cBhvr additive="base">
                                        <p:cTn id="19" dur="500" fill="hold"/>
                                        <p:tgtEl>
                                          <p:spTgt spid="421892"/>
                                        </p:tgtEl>
                                        <p:attrNameLst>
                                          <p:attrName>ppt_x</p:attrName>
                                        </p:attrNameLst>
                                      </p:cBhvr>
                                      <p:tavLst>
                                        <p:tav tm="0">
                                          <p:val>
                                            <p:strVal val="0-#ppt_w/2"/>
                                          </p:val>
                                        </p:tav>
                                        <p:tav tm="100000">
                                          <p:val>
                                            <p:strVal val="#ppt_x"/>
                                          </p:val>
                                        </p:tav>
                                      </p:tavLst>
                                    </p:anim>
                                    <p:anim calcmode="lin" valueType="num">
                                      <p:cBhvr additive="base">
                                        <p:cTn id="20" dur="500" fill="hold"/>
                                        <p:tgtEl>
                                          <p:spTgt spid="42189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34" presetClass="entr" presetSubtype="0" fill="hold" nodeType="clickEffect">
                                  <p:stCondLst>
                                    <p:cond delay="0"/>
                                  </p:stCondLst>
                                  <p:childTnLst>
                                    <p:set>
                                      <p:cBhvr>
                                        <p:cTn id="24" dur="1" fill="hold">
                                          <p:stCondLst>
                                            <p:cond delay="0"/>
                                          </p:stCondLst>
                                        </p:cTn>
                                        <p:tgtEl>
                                          <p:spTgt spid="421894"/>
                                        </p:tgtEl>
                                        <p:attrNameLst>
                                          <p:attrName>style.visibility</p:attrName>
                                        </p:attrNameLst>
                                      </p:cBhvr>
                                      <p:to>
                                        <p:strVal val="visible"/>
                                      </p:to>
                                    </p:set>
                                    <p:anim from="(-#ppt_w/2)" to="(#ppt_x)" calcmode="lin" valueType="num">
                                      <p:cBhvr>
                                        <p:cTn id="25" dur="300" fill="hold">
                                          <p:stCondLst>
                                            <p:cond delay="0"/>
                                          </p:stCondLst>
                                        </p:cTn>
                                        <p:tgtEl>
                                          <p:spTgt spid="421894"/>
                                        </p:tgtEl>
                                        <p:attrNameLst>
                                          <p:attrName>ppt_x</p:attrName>
                                        </p:attrNameLst>
                                      </p:cBhvr>
                                    </p:anim>
                                    <p:anim from="0" to="-1.0" calcmode="lin" valueType="num">
                                      <p:cBhvr>
                                        <p:cTn id="26" dur="100" decel="50000" autoRev="1" fill="hold">
                                          <p:stCondLst>
                                            <p:cond delay="300"/>
                                          </p:stCondLst>
                                        </p:cTn>
                                        <p:tgtEl>
                                          <p:spTgt spid="421894"/>
                                        </p:tgtEl>
                                        <p:attrNameLst>
                                          <p:attrName>xshear</p:attrName>
                                        </p:attrNameLst>
                                      </p:cBhvr>
                                    </p:anim>
                                    <p:animScale>
                                      <p:cBhvr>
                                        <p:cTn id="27" dur="100" decel="100000" autoRev="1" fill="hold">
                                          <p:stCondLst>
                                            <p:cond delay="300"/>
                                          </p:stCondLst>
                                        </p:cTn>
                                        <p:tgtEl>
                                          <p:spTgt spid="421894"/>
                                        </p:tgtEl>
                                      </p:cBhvr>
                                      <p:from x="100000" y="100000"/>
                                      <p:to x="80000" y="100000"/>
                                    </p:animScale>
                                    <p:anim by="(#ppt_h/3+#ppt_w*0.1)" calcmode="lin" valueType="num">
                                      <p:cBhvr additive="sum">
                                        <p:cTn id="28" dur="100" decel="100000" autoRev="1" fill="hold">
                                          <p:stCondLst>
                                            <p:cond delay="300"/>
                                          </p:stCondLst>
                                        </p:cTn>
                                        <p:tgtEl>
                                          <p:spTgt spid="421894"/>
                                        </p:tgtEl>
                                        <p:attrNameLst>
                                          <p:attrName>ppt_x</p:attrName>
                                        </p:attrNameLst>
                                      </p:cBhvr>
                                    </p:anim>
                                  </p:childTnLst>
                                  <p:subTnLst>
                                    <p:audio>
                                      <p:cMediaNode>
                                        <p:cTn display="0" masterRel="sameClick">
                                          <p:stCondLst>
                                            <p:cond evt="begin" delay="0">
                                              <p:tn val="23"/>
                                            </p:cond>
                                          </p:stCondLst>
                                          <p:endCondLst>
                                            <p:cond evt="onStopAudio" delay="0">
                                              <p:tgtEl>
                                                <p:sldTgt/>
                                              </p:tgtEl>
                                            </p:cond>
                                          </p:endCondLst>
                                        </p:cTn>
                                        <p:tgtEl>
                                          <p:sndTgt r:embed="rId4" name="Bubbles"/>
                                        </p:tgtEl>
                                      </p:cMediaNode>
                                    </p:audio>
                                  </p:subTnLst>
                                </p:cTn>
                              </p:par>
                            </p:childTnLst>
                          </p:cTn>
                        </p:par>
                      </p:childTnLst>
                    </p:cTn>
                  </p:par>
                  <p:par>
                    <p:cTn id="29" fill="hold">
                      <p:stCondLst>
                        <p:cond delay="indefinite"/>
                      </p:stCondLst>
                      <p:childTnLst>
                        <p:par>
                          <p:cTn id="30" fill="hold">
                            <p:stCondLst>
                              <p:cond delay="0"/>
                            </p:stCondLst>
                            <p:childTnLst>
                              <p:par>
                                <p:cTn id="31" presetID="34" presetClass="entr" presetSubtype="0" fill="hold" nodeType="clickEffect">
                                  <p:stCondLst>
                                    <p:cond delay="0"/>
                                  </p:stCondLst>
                                  <p:childTnLst>
                                    <p:set>
                                      <p:cBhvr>
                                        <p:cTn id="32" dur="1" fill="hold">
                                          <p:stCondLst>
                                            <p:cond delay="0"/>
                                          </p:stCondLst>
                                        </p:cTn>
                                        <p:tgtEl>
                                          <p:spTgt spid="421893"/>
                                        </p:tgtEl>
                                        <p:attrNameLst>
                                          <p:attrName>style.visibility</p:attrName>
                                        </p:attrNameLst>
                                      </p:cBhvr>
                                      <p:to>
                                        <p:strVal val="visible"/>
                                      </p:to>
                                    </p:set>
                                    <p:anim from="(-#ppt_w/2)" to="(#ppt_x)" calcmode="lin" valueType="num">
                                      <p:cBhvr>
                                        <p:cTn id="33" dur="300" fill="hold">
                                          <p:stCondLst>
                                            <p:cond delay="0"/>
                                          </p:stCondLst>
                                        </p:cTn>
                                        <p:tgtEl>
                                          <p:spTgt spid="421893"/>
                                        </p:tgtEl>
                                        <p:attrNameLst>
                                          <p:attrName>ppt_x</p:attrName>
                                        </p:attrNameLst>
                                      </p:cBhvr>
                                    </p:anim>
                                    <p:anim from="0" to="-1.0" calcmode="lin" valueType="num">
                                      <p:cBhvr>
                                        <p:cTn id="34" dur="100" decel="50000" autoRev="1" fill="hold">
                                          <p:stCondLst>
                                            <p:cond delay="300"/>
                                          </p:stCondLst>
                                        </p:cTn>
                                        <p:tgtEl>
                                          <p:spTgt spid="421893"/>
                                        </p:tgtEl>
                                        <p:attrNameLst>
                                          <p:attrName>xshear</p:attrName>
                                        </p:attrNameLst>
                                      </p:cBhvr>
                                    </p:anim>
                                    <p:animScale>
                                      <p:cBhvr>
                                        <p:cTn id="35" dur="100" decel="100000" autoRev="1" fill="hold">
                                          <p:stCondLst>
                                            <p:cond delay="300"/>
                                          </p:stCondLst>
                                        </p:cTn>
                                        <p:tgtEl>
                                          <p:spTgt spid="421893"/>
                                        </p:tgtEl>
                                      </p:cBhvr>
                                      <p:from x="100000" y="100000"/>
                                      <p:to x="80000" y="100000"/>
                                    </p:animScale>
                                    <p:anim by="(#ppt_h/3+#ppt_w*0.1)" calcmode="lin" valueType="num">
                                      <p:cBhvr additive="sum">
                                        <p:cTn id="36" dur="100" decel="100000" autoRev="1" fill="hold">
                                          <p:stCondLst>
                                            <p:cond delay="300"/>
                                          </p:stCondLst>
                                        </p:cTn>
                                        <p:tgtEl>
                                          <p:spTgt spid="421893"/>
                                        </p:tgtEl>
                                        <p:attrNameLst>
                                          <p:attrName>ppt_x</p:attrName>
                                        </p:attrNameLst>
                                      </p:cBhvr>
                                    </p:anim>
                                  </p:childTnLst>
                                  <p:subTnLst>
                                    <p:audio>
                                      <p:cMediaNode>
                                        <p:cTn display="0" masterRel="sameClick">
                                          <p:stCondLst>
                                            <p:cond evt="begin" delay="0">
                                              <p:tn val="31"/>
                                            </p:cond>
                                          </p:stCondLst>
                                          <p:endCondLst>
                                            <p:cond evt="onStopAudio" delay="0">
                                              <p:tgtEl>
                                                <p:sldTgt/>
                                              </p:tgtEl>
                                            </p:cond>
                                          </p:endCondLst>
                                        </p:cTn>
                                        <p:tgtEl>
                                          <p:sndTgt r:embed="rId5" name="Chim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1" grpId="0" build="p" autoUpdateAnimBg="0"/>
      <p:bldP spid="42189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9"/>
          <p:cNvSpPr>
            <a:spLocks noGrp="1" noChangeArrowheads="1"/>
          </p:cNvSpPr>
          <p:nvPr>
            <p:ph type="dt" sz="quarter" idx="2"/>
          </p:nvPr>
        </p:nvSpPr>
        <p:spPr>
          <a:ln/>
        </p:spPr>
        <p:txBody>
          <a:bodyPr/>
          <a:lstStyle/>
          <a:p>
            <a:r>
              <a:rPr lang="en-US"/>
              <a:t>2007-2008</a:t>
            </a:r>
            <a:endParaRPr lang="en-US" b="0"/>
          </a:p>
        </p:txBody>
      </p:sp>
      <p:pic>
        <p:nvPicPr>
          <p:cNvPr id="365571" name="Picture 3"/>
          <p:cNvPicPr>
            <a:picLocks noChangeAspect="1" noChangeArrowheads="1"/>
          </p:cNvPicPr>
          <p:nvPr/>
        </p:nvPicPr>
        <p:blipFill>
          <a:blip r:embed="rId4" cstate="print"/>
          <a:srcRect/>
          <a:stretch>
            <a:fillRect/>
          </a:stretch>
        </p:blipFill>
        <p:spPr bwMode="auto">
          <a:xfrm>
            <a:off x="5545138" y="4486275"/>
            <a:ext cx="3598862" cy="2371725"/>
          </a:xfrm>
          <a:prstGeom prst="rect">
            <a:avLst/>
          </a:prstGeom>
          <a:noFill/>
          <a:ln w="9525">
            <a:noFill/>
            <a:miter lim="800000"/>
            <a:headEnd/>
            <a:tailEnd/>
          </a:ln>
          <a:effectLst/>
        </p:spPr>
      </p:pic>
      <p:sp>
        <p:nvSpPr>
          <p:cNvPr id="365573" name="AutoShape 5"/>
          <p:cNvSpPr>
            <a:spLocks/>
          </p:cNvSpPr>
          <p:nvPr/>
        </p:nvSpPr>
        <p:spPr bwMode="auto">
          <a:xfrm>
            <a:off x="533400" y="914400"/>
            <a:ext cx="6924675" cy="2911475"/>
          </a:xfrm>
          <a:prstGeom prst="wedgeEllipseCallout">
            <a:avLst>
              <a:gd name="adj1" fmla="val 25630"/>
              <a:gd name="adj2" fmla="val 85171"/>
            </a:avLst>
          </a:prstGeom>
          <a:solidFill>
            <a:srgbClr val="FFCC00"/>
          </a:solidFill>
          <a:ln w="57150">
            <a:solidFill>
              <a:srgbClr val="CC0000"/>
            </a:solidFill>
            <a:miter lim="800000"/>
            <a:headEnd/>
            <a:tailEnd/>
          </a:ln>
        </p:spPr>
        <p:txBody>
          <a:bodyPr wrap="none" lIns="0" tIns="0" rIns="0" bIns="0" anchor="ctr"/>
          <a:lstStyle/>
          <a:p>
            <a:pPr marL="39688" eaLnBrk="1" hangingPunct="1">
              <a:spcBef>
                <a:spcPts val="1400"/>
              </a:spcBef>
            </a:pPr>
            <a:r>
              <a:rPr lang="en-US" sz="3600" b="1">
                <a:solidFill>
                  <a:schemeClr val="tx2"/>
                </a:solidFill>
              </a:rPr>
              <a:t>If plants can do it…</a:t>
            </a:r>
            <a:br>
              <a:rPr lang="en-US" sz="3600" b="1">
                <a:solidFill>
                  <a:schemeClr val="tx2"/>
                </a:solidFill>
              </a:rPr>
            </a:br>
            <a:r>
              <a:rPr lang="en-US" sz="3600" b="1">
                <a:solidFill>
                  <a:schemeClr val="tx2"/>
                </a:solidFill>
              </a:rPr>
              <a:t>You can learn it</a:t>
            </a:r>
            <a:r>
              <a:rPr lang="en-US" sz="3600" b="1" i="1">
                <a:solidFill>
                  <a:schemeClr val="tx2"/>
                </a:solidFill>
              </a:rPr>
              <a:t>!</a:t>
            </a:r>
            <a:endParaRPr lang="en-US" sz="3600" b="1">
              <a:solidFill>
                <a:schemeClr val="tx2"/>
              </a:solidFill>
            </a:endParaRPr>
          </a:p>
          <a:p>
            <a:pPr marL="39688" eaLnBrk="1" hangingPunct="1">
              <a:spcBef>
                <a:spcPts val="1400"/>
              </a:spcBef>
            </a:pPr>
            <a:r>
              <a:rPr lang="en-US" sz="3600" b="1">
                <a:solidFill>
                  <a:schemeClr val="tx2"/>
                </a:solidFill>
              </a:rPr>
              <a:t>Ask Questions</a:t>
            </a:r>
            <a:r>
              <a:rPr lang="en-US" sz="3600" b="1" i="1">
                <a:solidFill>
                  <a:schemeClr val="tx2"/>
                </a:solidFill>
              </a:rPr>
              <a:t>!!</a:t>
            </a:r>
            <a:endParaRPr lang="en-US" sz="36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65573"/>
                                        </p:tgtEl>
                                        <p:attrNameLst>
                                          <p:attrName>style.visibility</p:attrName>
                                        </p:attrNameLst>
                                      </p:cBhvr>
                                      <p:to>
                                        <p:strVal val="visible"/>
                                      </p:to>
                                    </p:set>
                                    <p:animEffect transition="in" filter="wipe(right)">
                                      <p:cBhvr>
                                        <p:cTn id="7" dur="500"/>
                                        <p:tgtEl>
                                          <p:spTgt spid="365573"/>
                                        </p:tgtEl>
                                      </p:cBhvr>
                                    </p:animEffect>
                                  </p:childTnLst>
                                  <p:subTnLst>
                                    <p:audio>
                                      <p:cMediaNode>
                                        <p:cTn display="0" masterRel="sameClick">
                                          <p:stCondLst>
                                            <p:cond evt="begin" delay="0">
                                              <p:tn val="5"/>
                                            </p:cond>
                                          </p:stCondLst>
                                          <p:endCondLst>
                                            <p:cond evt="onStopAudio" delay="0">
                                              <p:tgtEl>
                                                <p:sldTgt/>
                                              </p:tgtEl>
                                            </p:cond>
                                          </p:endCondLst>
                                        </p:cTn>
                                        <p:tgtEl>
                                          <p:sndTgt r:embed="rId3" name="Qua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3"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a:xfrm>
            <a:off x="609600" y="685800"/>
            <a:ext cx="8534400" cy="762000"/>
          </a:xfrm>
        </p:spPr>
        <p:txBody>
          <a:bodyPr/>
          <a:lstStyle/>
          <a:p>
            <a:r>
              <a:rPr lang="en-US" sz="3400"/>
              <a:t>Remember what it means to be a </a:t>
            </a:r>
            <a:r>
              <a:rPr lang="en-US" sz="3400">
                <a:solidFill>
                  <a:srgbClr val="0C8F0F"/>
                </a:solidFill>
              </a:rPr>
              <a:t>plant…</a:t>
            </a:r>
            <a:endParaRPr lang="en-US"/>
          </a:p>
        </p:txBody>
      </p:sp>
      <p:sp>
        <p:nvSpPr>
          <p:cNvPr id="373763" name="Rectangle 3" descr="Rectangle: Click to edit Master text styles&#10;Second level&#10;Third level&#10;Fourth level&#10;Fifth level"/>
          <p:cNvSpPr>
            <a:spLocks noGrp="1" noChangeArrowheads="1"/>
          </p:cNvSpPr>
          <p:nvPr>
            <p:ph type="body" idx="1"/>
          </p:nvPr>
        </p:nvSpPr>
        <p:spPr>
          <a:xfrm>
            <a:off x="676275" y="1325563"/>
            <a:ext cx="8467725" cy="4149725"/>
          </a:xfrm>
          <a:noFill/>
          <a:ln/>
        </p:spPr>
        <p:txBody>
          <a:bodyPr rIns="0"/>
          <a:lstStyle/>
          <a:p>
            <a:r>
              <a:rPr lang="en-US"/>
              <a:t>Need to produce all </a:t>
            </a:r>
            <a:r>
              <a:rPr lang="en-US" u="sng">
                <a:solidFill>
                  <a:srgbClr val="CC0000"/>
                </a:solidFill>
              </a:rPr>
              <a:t>organic molecules</a:t>
            </a:r>
            <a:r>
              <a:rPr lang="en-US"/>
              <a:t> necessary for growth</a:t>
            </a:r>
          </a:p>
          <a:p>
            <a:pPr lvl="1"/>
            <a:r>
              <a:rPr lang="en-US"/>
              <a:t>carbohydrates, lipids, proteins, nucleic acids </a:t>
            </a:r>
          </a:p>
          <a:p>
            <a:r>
              <a:rPr lang="en-US"/>
              <a:t>Need to store </a:t>
            </a:r>
            <a:r>
              <a:rPr lang="en-US" u="sng">
                <a:solidFill>
                  <a:srgbClr val="CC0000"/>
                </a:solidFill>
              </a:rPr>
              <a:t>chemical energy</a:t>
            </a:r>
            <a:r>
              <a:rPr lang="en-US"/>
              <a:t> (ATP) produced from </a:t>
            </a:r>
            <a:r>
              <a:rPr lang="en-US" u="sng">
                <a:solidFill>
                  <a:srgbClr val="008000"/>
                </a:solidFill>
              </a:rPr>
              <a:t>light reactions</a:t>
            </a:r>
            <a:endParaRPr lang="en-US"/>
          </a:p>
          <a:p>
            <a:pPr lvl="1"/>
            <a:r>
              <a:rPr lang="en-US"/>
              <a:t>in a more stable form </a:t>
            </a:r>
          </a:p>
          <a:p>
            <a:pPr lvl="1"/>
            <a:r>
              <a:rPr lang="en-US"/>
              <a:t>that can be moved around plant</a:t>
            </a:r>
          </a:p>
          <a:p>
            <a:pPr lvl="1"/>
            <a:r>
              <a:rPr lang="en-US"/>
              <a:t>saved for a rainy day</a:t>
            </a:r>
          </a:p>
        </p:txBody>
      </p:sp>
      <p:grpSp>
        <p:nvGrpSpPr>
          <p:cNvPr id="373764" name="Group 4"/>
          <p:cNvGrpSpPr>
            <a:grpSpLocks/>
          </p:cNvGrpSpPr>
          <p:nvPr/>
        </p:nvGrpSpPr>
        <p:grpSpPr bwMode="auto">
          <a:xfrm>
            <a:off x="947738" y="5364163"/>
            <a:ext cx="7772400" cy="838200"/>
            <a:chOff x="432" y="2976"/>
            <a:chExt cx="4896" cy="528"/>
          </a:xfrm>
        </p:grpSpPr>
        <p:sp>
          <p:nvSpPr>
            <p:cNvPr id="373765" name="Rectangle 5"/>
            <p:cNvSpPr>
              <a:spLocks noChangeArrowheads="1"/>
            </p:cNvSpPr>
            <p:nvPr/>
          </p:nvSpPr>
          <p:spPr bwMode="auto">
            <a:xfrm>
              <a:off x="432" y="2976"/>
              <a:ext cx="4896" cy="480"/>
            </a:xfrm>
            <a:prstGeom prst="rect">
              <a:avLst/>
            </a:prstGeom>
            <a:solidFill>
              <a:srgbClr val="66FF66"/>
            </a:solidFill>
            <a:ln w="9525">
              <a:noFill/>
              <a:miter lim="800000"/>
              <a:headEnd/>
              <a:tailEnd/>
            </a:ln>
            <a:effectLst/>
          </p:spPr>
          <p:txBody>
            <a:bodyPr wrap="none" anchor="ctr"/>
            <a:lstStyle/>
            <a:p>
              <a:endParaRPr lang="en-US"/>
            </a:p>
          </p:txBody>
        </p:sp>
        <p:grpSp>
          <p:nvGrpSpPr>
            <p:cNvPr id="373766" name="Group 6"/>
            <p:cNvGrpSpPr>
              <a:grpSpLocks/>
            </p:cNvGrpSpPr>
            <p:nvPr/>
          </p:nvGrpSpPr>
          <p:grpSpPr bwMode="auto">
            <a:xfrm>
              <a:off x="480" y="2976"/>
              <a:ext cx="4654" cy="528"/>
              <a:chOff x="480" y="2832"/>
              <a:chExt cx="4654" cy="528"/>
            </a:xfrm>
          </p:grpSpPr>
          <p:sp>
            <p:nvSpPr>
              <p:cNvPr id="373767" name="Rectangle 7"/>
              <p:cNvSpPr>
                <a:spLocks noChangeArrowheads="1"/>
              </p:cNvSpPr>
              <p:nvPr/>
            </p:nvSpPr>
            <p:spPr bwMode="auto">
              <a:xfrm>
                <a:off x="1273" y="2832"/>
                <a:ext cx="3861" cy="346"/>
              </a:xfrm>
              <a:prstGeom prst="rect">
                <a:avLst/>
              </a:prstGeom>
              <a:noFill/>
              <a:ln w="9525">
                <a:noFill/>
                <a:miter lim="800000"/>
                <a:headEnd/>
                <a:tailEnd/>
              </a:ln>
              <a:effectLst/>
            </p:spPr>
            <p:txBody>
              <a:bodyPr wrap="none" anchor="ctr">
                <a:spAutoFit/>
              </a:bodyPr>
              <a:lstStyle/>
              <a:p>
                <a:r>
                  <a:rPr lang="en-US" sz="2600" b="1">
                    <a:solidFill>
                      <a:srgbClr val="0F116A"/>
                    </a:solidFill>
                  </a:rPr>
                  <a:t>+</a:t>
                </a:r>
                <a:r>
                  <a:rPr lang="en-US" sz="2600" b="1">
                    <a:solidFill>
                      <a:schemeClr val="tx2"/>
                    </a:solidFill>
                  </a:rPr>
                  <a:t> water </a:t>
                </a:r>
                <a:r>
                  <a:rPr lang="en-US" sz="2600" b="1">
                    <a:solidFill>
                      <a:srgbClr val="0F116A"/>
                    </a:solidFill>
                  </a:rPr>
                  <a:t>+</a:t>
                </a:r>
                <a:r>
                  <a:rPr lang="en-US" sz="2600" b="1">
                    <a:solidFill>
                      <a:schemeClr val="tx2"/>
                    </a:solidFill>
                  </a:rPr>
                  <a:t> energy </a:t>
                </a:r>
                <a:r>
                  <a:rPr lang="en-US" sz="3000" b="1">
                    <a:solidFill>
                      <a:srgbClr val="0F116A"/>
                    </a:solidFill>
                    <a:sym typeface="Symbol" pitchFamily="48" charset="2"/>
                  </a:rPr>
                  <a:t></a:t>
                </a:r>
                <a:r>
                  <a:rPr lang="en-US" sz="2600" b="1">
                    <a:solidFill>
                      <a:schemeClr val="tx2"/>
                    </a:solidFill>
                  </a:rPr>
                  <a:t> glucose </a:t>
                </a:r>
                <a:r>
                  <a:rPr lang="en-US" sz="2600" b="1">
                    <a:solidFill>
                      <a:srgbClr val="0F116A"/>
                    </a:solidFill>
                  </a:rPr>
                  <a:t>+</a:t>
                </a:r>
                <a:r>
                  <a:rPr lang="en-US" sz="2600" b="1">
                    <a:solidFill>
                      <a:schemeClr val="tx2"/>
                    </a:solidFill>
                  </a:rPr>
                  <a:t> oxygen</a:t>
                </a:r>
              </a:p>
            </p:txBody>
          </p:sp>
          <p:sp>
            <p:nvSpPr>
              <p:cNvPr id="373768" name="Rectangle 8"/>
              <p:cNvSpPr>
                <a:spLocks noChangeArrowheads="1"/>
              </p:cNvSpPr>
              <p:nvPr/>
            </p:nvSpPr>
            <p:spPr bwMode="auto">
              <a:xfrm>
                <a:off x="480" y="2852"/>
                <a:ext cx="844" cy="508"/>
              </a:xfrm>
              <a:prstGeom prst="rect">
                <a:avLst/>
              </a:prstGeom>
              <a:noFill/>
              <a:ln w="9525">
                <a:noFill/>
                <a:miter lim="800000"/>
                <a:headEnd/>
                <a:tailEnd/>
              </a:ln>
              <a:effectLst/>
            </p:spPr>
            <p:txBody>
              <a:bodyPr wrap="none" anchor="ctr">
                <a:spAutoFit/>
              </a:bodyPr>
              <a:lstStyle/>
              <a:p>
                <a:pPr>
                  <a:lnSpc>
                    <a:spcPct val="90000"/>
                  </a:lnSpc>
                </a:pPr>
                <a:r>
                  <a:rPr lang="en-US" sz="2600" b="1">
                    <a:solidFill>
                      <a:schemeClr val="tx2"/>
                    </a:solidFill>
                  </a:rPr>
                  <a:t>carbon</a:t>
                </a:r>
              </a:p>
              <a:p>
                <a:pPr>
                  <a:lnSpc>
                    <a:spcPct val="90000"/>
                  </a:lnSpc>
                </a:pPr>
                <a:r>
                  <a:rPr lang="en-US" sz="2600" b="1">
                    <a:solidFill>
                      <a:schemeClr val="tx2"/>
                    </a:solidFill>
                  </a:rPr>
                  <a:t>dioxide</a:t>
                </a:r>
              </a:p>
            </p:txBody>
          </p:sp>
        </p:grpSp>
      </p:grpSp>
      <p:grpSp>
        <p:nvGrpSpPr>
          <p:cNvPr id="373769" name="Group 9"/>
          <p:cNvGrpSpPr>
            <a:grpSpLocks/>
          </p:cNvGrpSpPr>
          <p:nvPr/>
        </p:nvGrpSpPr>
        <p:grpSpPr bwMode="auto">
          <a:xfrm>
            <a:off x="947738" y="6121400"/>
            <a:ext cx="7772400" cy="781050"/>
            <a:chOff x="432" y="3456"/>
            <a:chExt cx="4896" cy="647"/>
          </a:xfrm>
        </p:grpSpPr>
        <p:sp>
          <p:nvSpPr>
            <p:cNvPr id="373770" name="Rectangle 10"/>
            <p:cNvSpPr>
              <a:spLocks noChangeArrowheads="1"/>
            </p:cNvSpPr>
            <p:nvPr/>
          </p:nvSpPr>
          <p:spPr bwMode="auto">
            <a:xfrm>
              <a:off x="432" y="3456"/>
              <a:ext cx="4896" cy="576"/>
            </a:xfrm>
            <a:prstGeom prst="rect">
              <a:avLst/>
            </a:prstGeom>
            <a:solidFill>
              <a:schemeClr val="bg2"/>
            </a:solidFill>
            <a:ln w="9525">
              <a:noFill/>
              <a:miter lim="800000"/>
              <a:headEnd/>
              <a:tailEnd/>
            </a:ln>
            <a:effectLst/>
          </p:spPr>
          <p:txBody>
            <a:bodyPr wrap="none" anchor="ctr"/>
            <a:lstStyle/>
            <a:p>
              <a:endParaRPr lang="en-US"/>
            </a:p>
          </p:txBody>
        </p:sp>
        <p:grpSp>
          <p:nvGrpSpPr>
            <p:cNvPr id="373771" name="Group 11"/>
            <p:cNvGrpSpPr>
              <a:grpSpLocks/>
            </p:cNvGrpSpPr>
            <p:nvPr/>
          </p:nvGrpSpPr>
          <p:grpSpPr bwMode="auto">
            <a:xfrm>
              <a:off x="628" y="3501"/>
              <a:ext cx="4257" cy="602"/>
              <a:chOff x="628" y="3501"/>
              <a:chExt cx="4257" cy="602"/>
            </a:xfrm>
          </p:grpSpPr>
          <p:sp>
            <p:nvSpPr>
              <p:cNvPr id="373772" name="Rectangle 12"/>
              <p:cNvSpPr>
                <a:spLocks noChangeArrowheads="1"/>
              </p:cNvSpPr>
              <p:nvPr/>
            </p:nvSpPr>
            <p:spPr bwMode="auto">
              <a:xfrm>
                <a:off x="628" y="3547"/>
                <a:ext cx="619" cy="405"/>
              </a:xfrm>
              <a:prstGeom prst="rect">
                <a:avLst/>
              </a:prstGeom>
              <a:noFill/>
              <a:ln w="9525">
                <a:noFill/>
                <a:miter lim="800000"/>
                <a:headEnd/>
                <a:tailEnd/>
              </a:ln>
              <a:effectLst/>
            </p:spPr>
            <p:txBody>
              <a:bodyPr wrap="none" anchor="ctr">
                <a:spAutoFit/>
              </a:bodyPr>
              <a:lstStyle/>
              <a:p>
                <a:r>
                  <a:rPr lang="en-US" sz="2600" b="1">
                    <a:solidFill>
                      <a:srgbClr val="CC0000"/>
                    </a:solidFill>
                  </a:rPr>
                  <a:t>6CO</a:t>
                </a:r>
                <a:r>
                  <a:rPr lang="en-US" sz="2600" b="1" baseline="-25000">
                    <a:solidFill>
                      <a:srgbClr val="CC0000"/>
                    </a:solidFill>
                  </a:rPr>
                  <a:t>2</a:t>
                </a:r>
              </a:p>
            </p:txBody>
          </p:sp>
          <p:sp>
            <p:nvSpPr>
              <p:cNvPr id="373773" name="Rectangle 13"/>
              <p:cNvSpPr>
                <a:spLocks noChangeArrowheads="1"/>
              </p:cNvSpPr>
              <p:nvPr/>
            </p:nvSpPr>
            <p:spPr bwMode="auto">
              <a:xfrm>
                <a:off x="1505" y="3547"/>
                <a:ext cx="619" cy="405"/>
              </a:xfrm>
              <a:prstGeom prst="rect">
                <a:avLst/>
              </a:prstGeom>
              <a:noFill/>
              <a:ln w="9525">
                <a:noFill/>
                <a:miter lim="800000"/>
                <a:headEnd/>
                <a:tailEnd/>
              </a:ln>
              <a:effectLst/>
            </p:spPr>
            <p:txBody>
              <a:bodyPr wrap="none" anchor="ctr">
                <a:spAutoFit/>
              </a:bodyPr>
              <a:lstStyle/>
              <a:p>
                <a:r>
                  <a:rPr lang="en-US" sz="2600" b="1">
                    <a:solidFill>
                      <a:srgbClr val="CC0000"/>
                    </a:solidFill>
                  </a:rPr>
                  <a:t>6H</a:t>
                </a:r>
                <a:r>
                  <a:rPr lang="en-US" sz="2600" b="1" baseline="-25000">
                    <a:solidFill>
                      <a:srgbClr val="CC0000"/>
                    </a:solidFill>
                  </a:rPr>
                  <a:t>2</a:t>
                </a:r>
                <a:r>
                  <a:rPr lang="en-US" sz="2600" b="1">
                    <a:solidFill>
                      <a:srgbClr val="CC0000"/>
                    </a:solidFill>
                  </a:rPr>
                  <a:t>O</a:t>
                </a:r>
                <a:endParaRPr lang="en-US" sz="2600" b="1" baseline="-25000">
                  <a:solidFill>
                    <a:srgbClr val="CC0000"/>
                  </a:solidFill>
                </a:endParaRPr>
              </a:p>
            </p:txBody>
          </p:sp>
          <p:sp>
            <p:nvSpPr>
              <p:cNvPr id="373774" name="Rectangle 14"/>
              <p:cNvSpPr>
                <a:spLocks noChangeArrowheads="1"/>
              </p:cNvSpPr>
              <p:nvPr/>
            </p:nvSpPr>
            <p:spPr bwMode="auto">
              <a:xfrm>
                <a:off x="3312" y="3561"/>
                <a:ext cx="827" cy="379"/>
              </a:xfrm>
              <a:prstGeom prst="rect">
                <a:avLst/>
              </a:prstGeom>
              <a:noFill/>
              <a:ln w="9525">
                <a:noFill/>
                <a:miter lim="800000"/>
                <a:headEnd/>
                <a:tailEnd/>
              </a:ln>
              <a:effectLst/>
            </p:spPr>
            <p:txBody>
              <a:bodyPr wrap="none" anchor="ctr">
                <a:spAutoFit/>
              </a:bodyPr>
              <a:lstStyle/>
              <a:p>
                <a:r>
                  <a:rPr lang="en-US" b="1">
                    <a:solidFill>
                      <a:srgbClr val="CC0000"/>
                    </a:solidFill>
                  </a:rPr>
                  <a:t>C</a:t>
                </a:r>
                <a:r>
                  <a:rPr lang="en-US" b="1" baseline="-25000">
                    <a:solidFill>
                      <a:srgbClr val="CC0000"/>
                    </a:solidFill>
                  </a:rPr>
                  <a:t>6</a:t>
                </a:r>
                <a:r>
                  <a:rPr lang="en-US" b="1">
                    <a:solidFill>
                      <a:srgbClr val="CC0000"/>
                    </a:solidFill>
                  </a:rPr>
                  <a:t>H</a:t>
                </a:r>
                <a:r>
                  <a:rPr lang="en-US" b="1" baseline="-25000">
                    <a:solidFill>
                      <a:srgbClr val="CC0000"/>
                    </a:solidFill>
                  </a:rPr>
                  <a:t>12</a:t>
                </a:r>
                <a:r>
                  <a:rPr lang="en-US" b="1">
                    <a:solidFill>
                      <a:srgbClr val="CC0000"/>
                    </a:solidFill>
                  </a:rPr>
                  <a:t>O</a:t>
                </a:r>
                <a:r>
                  <a:rPr lang="en-US" b="1" baseline="-25000">
                    <a:solidFill>
                      <a:srgbClr val="CC0000"/>
                    </a:solidFill>
                  </a:rPr>
                  <a:t>6</a:t>
                </a:r>
              </a:p>
            </p:txBody>
          </p:sp>
          <p:sp>
            <p:nvSpPr>
              <p:cNvPr id="373775" name="Rectangle 15"/>
              <p:cNvSpPr>
                <a:spLocks noChangeArrowheads="1"/>
              </p:cNvSpPr>
              <p:nvPr/>
            </p:nvSpPr>
            <p:spPr bwMode="auto">
              <a:xfrm>
                <a:off x="4416" y="3547"/>
                <a:ext cx="469" cy="405"/>
              </a:xfrm>
              <a:prstGeom prst="rect">
                <a:avLst/>
              </a:prstGeom>
              <a:noFill/>
              <a:ln w="9525">
                <a:noFill/>
                <a:miter lim="800000"/>
                <a:headEnd/>
                <a:tailEnd/>
              </a:ln>
              <a:effectLst/>
            </p:spPr>
            <p:txBody>
              <a:bodyPr wrap="none" anchor="ctr">
                <a:spAutoFit/>
              </a:bodyPr>
              <a:lstStyle/>
              <a:p>
                <a:r>
                  <a:rPr lang="en-US" sz="2600" b="1">
                    <a:solidFill>
                      <a:srgbClr val="CC0000"/>
                    </a:solidFill>
                  </a:rPr>
                  <a:t>6O</a:t>
                </a:r>
                <a:r>
                  <a:rPr lang="en-US" sz="2600" b="1" baseline="-25000">
                    <a:solidFill>
                      <a:srgbClr val="CC0000"/>
                    </a:solidFill>
                  </a:rPr>
                  <a:t>2</a:t>
                </a:r>
              </a:p>
            </p:txBody>
          </p:sp>
          <p:sp>
            <p:nvSpPr>
              <p:cNvPr id="373776" name="Rectangle 16"/>
              <p:cNvSpPr>
                <a:spLocks noChangeArrowheads="1"/>
              </p:cNvSpPr>
              <p:nvPr/>
            </p:nvSpPr>
            <p:spPr bwMode="auto">
              <a:xfrm>
                <a:off x="2208" y="3501"/>
                <a:ext cx="798" cy="602"/>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CC0000"/>
                    </a:solidFill>
                  </a:rPr>
                  <a:t>light</a:t>
                </a:r>
              </a:p>
              <a:p>
                <a:pPr>
                  <a:lnSpc>
                    <a:spcPct val="80000"/>
                  </a:lnSpc>
                </a:pPr>
                <a:r>
                  <a:rPr lang="en-US" sz="2600" b="1">
                    <a:solidFill>
                      <a:srgbClr val="CC0000"/>
                    </a:solidFill>
                  </a:rPr>
                  <a:t>energy</a:t>
                </a:r>
              </a:p>
            </p:txBody>
          </p:sp>
          <p:sp>
            <p:nvSpPr>
              <p:cNvPr id="373777" name="Rectangle 17"/>
              <p:cNvSpPr>
                <a:spLocks noChangeArrowheads="1"/>
              </p:cNvSpPr>
              <p:nvPr/>
            </p:nvSpPr>
            <p:spPr bwMode="auto">
              <a:xfrm>
                <a:off x="2976" y="3522"/>
                <a:ext cx="353" cy="455"/>
              </a:xfrm>
              <a:prstGeom prst="rect">
                <a:avLst/>
              </a:prstGeom>
              <a:noFill/>
              <a:ln w="9525">
                <a:noFill/>
                <a:miter lim="800000"/>
                <a:headEnd/>
                <a:tailEnd/>
              </a:ln>
              <a:effectLst/>
            </p:spPr>
            <p:txBody>
              <a:bodyPr wrap="none" anchor="ctr">
                <a:spAutoFit/>
              </a:bodyPr>
              <a:lstStyle/>
              <a:p>
                <a:r>
                  <a:rPr lang="en-US" sz="3000" b="1">
                    <a:solidFill>
                      <a:srgbClr val="0F116A"/>
                    </a:solidFill>
                    <a:sym typeface="Symbol" pitchFamily="48" charset="2"/>
                  </a:rPr>
                  <a:t></a:t>
                </a:r>
              </a:p>
            </p:txBody>
          </p:sp>
          <p:sp>
            <p:nvSpPr>
              <p:cNvPr id="373778" name="Rectangle 18"/>
              <p:cNvSpPr>
                <a:spLocks noChangeArrowheads="1"/>
              </p:cNvSpPr>
              <p:nvPr/>
            </p:nvSpPr>
            <p:spPr bwMode="auto">
              <a:xfrm>
                <a:off x="1265" y="3547"/>
                <a:ext cx="237" cy="405"/>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373779" name="Rectangle 19"/>
              <p:cNvSpPr>
                <a:spLocks noChangeArrowheads="1"/>
              </p:cNvSpPr>
              <p:nvPr/>
            </p:nvSpPr>
            <p:spPr bwMode="auto">
              <a:xfrm>
                <a:off x="4128" y="3547"/>
                <a:ext cx="237" cy="405"/>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sp>
            <p:nvSpPr>
              <p:cNvPr id="373780" name="Rectangle 20"/>
              <p:cNvSpPr>
                <a:spLocks noChangeArrowheads="1"/>
              </p:cNvSpPr>
              <p:nvPr/>
            </p:nvSpPr>
            <p:spPr bwMode="auto">
              <a:xfrm>
                <a:off x="2081" y="3547"/>
                <a:ext cx="237" cy="405"/>
              </a:xfrm>
              <a:prstGeom prst="rect">
                <a:avLst/>
              </a:prstGeom>
              <a:noFill/>
              <a:ln w="9525">
                <a:noFill/>
                <a:miter lim="800000"/>
                <a:headEnd/>
                <a:tailEnd/>
              </a:ln>
              <a:effectLst/>
            </p:spPr>
            <p:txBody>
              <a:bodyPr wrap="none" anchor="ctr">
                <a:spAutoFit/>
              </a:bodyPr>
              <a:lstStyle/>
              <a:p>
                <a:r>
                  <a:rPr lang="en-US" sz="2600" b="1">
                    <a:solidFill>
                      <a:srgbClr val="0F116A"/>
                    </a:solidFill>
                  </a:rPr>
                  <a:t>+</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1000"/>
                                  </p:stCondLst>
                                  <p:childTnLst>
                                    <p:set>
                                      <p:cBhvr>
                                        <p:cTn id="6" dur="1" fill="hold">
                                          <p:stCondLst>
                                            <p:cond delay="0"/>
                                          </p:stCondLst>
                                        </p:cTn>
                                        <p:tgtEl>
                                          <p:spTgt spid="373769"/>
                                        </p:tgtEl>
                                        <p:attrNameLst>
                                          <p:attrName>style.visibility</p:attrName>
                                        </p:attrNameLst>
                                      </p:cBhvr>
                                      <p:to>
                                        <p:strVal val="visible"/>
                                      </p:to>
                                    </p:set>
                                    <p:anim calcmode="lin" valueType="num">
                                      <p:cBhvr additive="base">
                                        <p:cTn id="7" dur="500" fill="hold"/>
                                        <p:tgtEl>
                                          <p:spTgt spid="373769"/>
                                        </p:tgtEl>
                                        <p:attrNameLst>
                                          <p:attrName>ppt_x</p:attrName>
                                        </p:attrNameLst>
                                      </p:cBhvr>
                                      <p:tavLst>
                                        <p:tav tm="0">
                                          <p:val>
                                            <p:strVal val="1+#ppt_w/2"/>
                                          </p:val>
                                        </p:tav>
                                        <p:tav tm="100000">
                                          <p:val>
                                            <p:strVal val="#ppt_x"/>
                                          </p:val>
                                        </p:tav>
                                      </p:tavLst>
                                    </p:anim>
                                    <p:anim calcmode="lin" valueType="num">
                                      <p:cBhvr additive="base">
                                        <p:cTn id="8" dur="500" fill="hold"/>
                                        <p:tgtEl>
                                          <p:spTgt spid="3737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Pencil Check"/>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3763">
                                            <p:txEl>
                                              <p:pRg st="0" end="0"/>
                                            </p:txEl>
                                          </p:spTgt>
                                        </p:tgtEl>
                                        <p:attrNameLst>
                                          <p:attrName>style.visibility</p:attrName>
                                        </p:attrNameLst>
                                      </p:cBhvr>
                                      <p:to>
                                        <p:strVal val="visible"/>
                                      </p:to>
                                    </p:set>
                                    <p:anim calcmode="lin" valueType="num">
                                      <p:cBhvr additive="base">
                                        <p:cTn id="13" dur="500" fill="hold"/>
                                        <p:tgtEl>
                                          <p:spTgt spid="37376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376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3763">
                                            <p:txEl>
                                              <p:pRg st="1" end="1"/>
                                            </p:txEl>
                                          </p:spTgt>
                                        </p:tgtEl>
                                        <p:attrNameLst>
                                          <p:attrName>style.visibility</p:attrName>
                                        </p:attrNameLst>
                                      </p:cBhvr>
                                      <p:to>
                                        <p:strVal val="visible"/>
                                      </p:to>
                                    </p:set>
                                    <p:anim calcmode="lin" valueType="num">
                                      <p:cBhvr additive="base">
                                        <p:cTn id="19" dur="500" fill="hold"/>
                                        <p:tgtEl>
                                          <p:spTgt spid="373763">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376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3763">
                                            <p:txEl>
                                              <p:pRg st="2" end="2"/>
                                            </p:txEl>
                                          </p:spTgt>
                                        </p:tgtEl>
                                        <p:attrNameLst>
                                          <p:attrName>style.visibility</p:attrName>
                                        </p:attrNameLst>
                                      </p:cBhvr>
                                      <p:to>
                                        <p:strVal val="visible"/>
                                      </p:to>
                                    </p:set>
                                    <p:anim calcmode="lin" valueType="num">
                                      <p:cBhvr additive="base">
                                        <p:cTn id="25" dur="500" fill="hold"/>
                                        <p:tgtEl>
                                          <p:spTgt spid="37376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376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3763">
                                            <p:txEl>
                                              <p:pRg st="3" end="3"/>
                                            </p:txEl>
                                          </p:spTgt>
                                        </p:tgtEl>
                                        <p:attrNameLst>
                                          <p:attrName>style.visibility</p:attrName>
                                        </p:attrNameLst>
                                      </p:cBhvr>
                                      <p:to>
                                        <p:strVal val="visible"/>
                                      </p:to>
                                    </p:set>
                                    <p:anim calcmode="lin" valueType="num">
                                      <p:cBhvr additive="base">
                                        <p:cTn id="31" dur="500" fill="hold"/>
                                        <p:tgtEl>
                                          <p:spTgt spid="373763">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7376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Whoosh"/>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73763">
                                            <p:txEl>
                                              <p:pRg st="4" end="4"/>
                                            </p:txEl>
                                          </p:spTgt>
                                        </p:tgtEl>
                                        <p:attrNameLst>
                                          <p:attrName>style.visibility</p:attrName>
                                        </p:attrNameLst>
                                      </p:cBhvr>
                                      <p:to>
                                        <p:strVal val="visible"/>
                                      </p:to>
                                    </p:set>
                                    <p:anim calcmode="lin" valueType="num">
                                      <p:cBhvr additive="base">
                                        <p:cTn id="37" dur="500" fill="hold"/>
                                        <p:tgtEl>
                                          <p:spTgt spid="373763">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7376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4"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73763">
                                            <p:txEl>
                                              <p:pRg st="5" end="5"/>
                                            </p:txEl>
                                          </p:spTgt>
                                        </p:tgtEl>
                                        <p:attrNameLst>
                                          <p:attrName>style.visibility</p:attrName>
                                        </p:attrNameLst>
                                      </p:cBhvr>
                                      <p:to>
                                        <p:strVal val="visible"/>
                                      </p:to>
                                    </p:set>
                                    <p:anim calcmode="lin" valueType="num">
                                      <p:cBhvr additive="base">
                                        <p:cTn id="43" dur="500" fill="hold"/>
                                        <p:tgtEl>
                                          <p:spTgt spid="373763">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73763">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4"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3"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p:txBody>
          <a:bodyPr/>
          <a:lstStyle/>
          <a:p>
            <a:r>
              <a:rPr lang="en-US"/>
              <a:t>Light reactions</a:t>
            </a:r>
          </a:p>
        </p:txBody>
      </p:sp>
      <p:sp>
        <p:nvSpPr>
          <p:cNvPr id="377859" name="Rectangle 3" descr="Rectangle: Click to edit Master text styles&#10;Second level&#10;Third level&#10;Fourth level&#10;Fifth level"/>
          <p:cNvSpPr>
            <a:spLocks noGrp="1" noChangeArrowheads="1"/>
          </p:cNvSpPr>
          <p:nvPr>
            <p:ph type="body" idx="1"/>
          </p:nvPr>
        </p:nvSpPr>
        <p:spPr>
          <a:xfrm>
            <a:off x="838200" y="1371600"/>
            <a:ext cx="7772400" cy="3282950"/>
          </a:xfrm>
        </p:spPr>
        <p:txBody>
          <a:bodyPr/>
          <a:lstStyle/>
          <a:p>
            <a:pPr>
              <a:spcBef>
                <a:spcPts val="1500"/>
              </a:spcBef>
            </a:pPr>
            <a:r>
              <a:rPr lang="en-US" sz="3400"/>
              <a:t>Convert solar energy to chemical energy</a:t>
            </a:r>
          </a:p>
          <a:p>
            <a:pPr lvl="1">
              <a:spcBef>
                <a:spcPts val="1500"/>
              </a:spcBef>
            </a:pPr>
            <a:r>
              <a:rPr lang="en-US" sz="3200">
                <a:solidFill>
                  <a:srgbClr val="CC0000"/>
                </a:solidFill>
              </a:rPr>
              <a:t>ATP</a:t>
            </a:r>
            <a:endParaRPr lang="en-US" sz="3200"/>
          </a:p>
          <a:p>
            <a:pPr lvl="1">
              <a:spcBef>
                <a:spcPts val="1500"/>
              </a:spcBef>
            </a:pPr>
            <a:r>
              <a:rPr lang="en-US" sz="3200">
                <a:solidFill>
                  <a:schemeClr val="tx2"/>
                </a:solidFill>
              </a:rPr>
              <a:t>NADPH</a:t>
            </a:r>
          </a:p>
          <a:p>
            <a:pPr>
              <a:spcBef>
                <a:spcPts val="1500"/>
              </a:spcBef>
            </a:pPr>
            <a:r>
              <a:rPr lang="en-US" sz="3400"/>
              <a:t>What can we do now?</a:t>
            </a:r>
          </a:p>
        </p:txBody>
      </p:sp>
      <p:sp>
        <p:nvSpPr>
          <p:cNvPr id="377860" name="Rectangle 4"/>
          <p:cNvSpPr>
            <a:spLocks noChangeArrowheads="1"/>
          </p:cNvSpPr>
          <p:nvPr/>
        </p:nvSpPr>
        <p:spPr bwMode="auto">
          <a:xfrm>
            <a:off x="2578100" y="2590800"/>
            <a:ext cx="2146300" cy="609600"/>
          </a:xfrm>
          <a:prstGeom prst="rect">
            <a:avLst/>
          </a:prstGeom>
          <a:noFill/>
          <a:ln w="9525">
            <a:noFill/>
            <a:miter lim="800000"/>
            <a:headEnd/>
            <a:tailEnd/>
          </a:ln>
          <a:effectLst/>
        </p:spPr>
        <p:txBody>
          <a:bodyPr wrap="none" anchor="ctr">
            <a:spAutoFit/>
          </a:bodyPr>
          <a:lstStyle/>
          <a:p>
            <a:r>
              <a:rPr lang="en-US" sz="3400" b="1">
                <a:solidFill>
                  <a:srgbClr val="CC0000"/>
                </a:solidFill>
                <a:sym typeface="Symbol" pitchFamily="48" charset="2"/>
              </a:rPr>
              <a:t> </a:t>
            </a:r>
            <a:r>
              <a:rPr lang="en-US" sz="3400" b="1">
                <a:solidFill>
                  <a:srgbClr val="CC0000"/>
                </a:solidFill>
              </a:rPr>
              <a:t>energy</a:t>
            </a:r>
          </a:p>
        </p:txBody>
      </p:sp>
      <p:sp>
        <p:nvSpPr>
          <p:cNvPr id="377861" name="Rectangle 5"/>
          <p:cNvSpPr>
            <a:spLocks noChangeArrowheads="1"/>
          </p:cNvSpPr>
          <p:nvPr/>
        </p:nvSpPr>
        <p:spPr bwMode="auto">
          <a:xfrm>
            <a:off x="3200400" y="3276600"/>
            <a:ext cx="3944938" cy="609600"/>
          </a:xfrm>
          <a:prstGeom prst="rect">
            <a:avLst/>
          </a:prstGeom>
          <a:noFill/>
          <a:ln w="9525">
            <a:noFill/>
            <a:miter lim="800000"/>
            <a:headEnd/>
            <a:tailEnd/>
          </a:ln>
          <a:effectLst/>
        </p:spPr>
        <p:txBody>
          <a:bodyPr wrap="none" anchor="ctr">
            <a:spAutoFit/>
          </a:bodyPr>
          <a:lstStyle/>
          <a:p>
            <a:r>
              <a:rPr lang="en-US" sz="3400" b="1">
                <a:solidFill>
                  <a:schemeClr val="tx2"/>
                </a:solidFill>
                <a:sym typeface="Symbol" pitchFamily="48" charset="2"/>
              </a:rPr>
              <a:t> </a:t>
            </a:r>
            <a:r>
              <a:rPr lang="en-US" sz="3400" b="1">
                <a:solidFill>
                  <a:schemeClr val="tx2"/>
                </a:solidFill>
              </a:rPr>
              <a:t>reducing power</a:t>
            </a:r>
          </a:p>
        </p:txBody>
      </p:sp>
      <p:sp>
        <p:nvSpPr>
          <p:cNvPr id="377862" name="AutoShape 6"/>
          <p:cNvSpPr>
            <a:spLocks noChangeArrowheads="1"/>
          </p:cNvSpPr>
          <p:nvPr/>
        </p:nvSpPr>
        <p:spPr bwMode="auto">
          <a:xfrm>
            <a:off x="1858963" y="4837113"/>
            <a:ext cx="5118100" cy="869950"/>
          </a:xfrm>
          <a:prstGeom prst="roundRect">
            <a:avLst>
              <a:gd name="adj" fmla="val 16667"/>
            </a:avLst>
          </a:prstGeom>
          <a:solidFill>
            <a:srgbClr val="CCFF66"/>
          </a:solidFill>
          <a:ln w="9525">
            <a:noFill/>
            <a:round/>
            <a:headEnd/>
            <a:tailEnd/>
          </a:ln>
          <a:effectLst/>
        </p:spPr>
        <p:txBody>
          <a:bodyPr wrap="none" anchor="ctr">
            <a:spAutoFit/>
          </a:bodyPr>
          <a:lstStyle/>
          <a:p>
            <a:r>
              <a:rPr lang="en-US" sz="4600" b="1">
                <a:solidFill>
                  <a:srgbClr val="0C8F0F"/>
                </a:solidFill>
                <a:sym typeface="Symbol" pitchFamily="48" charset="2"/>
              </a:rPr>
              <a:t>  </a:t>
            </a:r>
            <a:r>
              <a:rPr lang="en-US" sz="4600" b="1">
                <a:solidFill>
                  <a:srgbClr val="0C8F0F"/>
                </a:solidFill>
              </a:rPr>
              <a:t>build stuff </a:t>
            </a:r>
            <a:r>
              <a:rPr lang="en-US" sz="4600" b="1" i="1">
                <a:solidFill>
                  <a:srgbClr val="0C8F0F"/>
                </a:solidFill>
              </a:rPr>
              <a:t>!!</a:t>
            </a:r>
          </a:p>
        </p:txBody>
      </p:sp>
      <p:sp>
        <p:nvSpPr>
          <p:cNvPr id="377864" name="AutoShape 8"/>
          <p:cNvSpPr>
            <a:spLocks noChangeArrowheads="1"/>
          </p:cNvSpPr>
          <p:nvPr/>
        </p:nvSpPr>
        <p:spPr bwMode="auto">
          <a:xfrm>
            <a:off x="1865313" y="5784850"/>
            <a:ext cx="5108575" cy="869950"/>
          </a:xfrm>
          <a:prstGeom prst="roundRect">
            <a:avLst>
              <a:gd name="adj" fmla="val 16667"/>
            </a:avLst>
          </a:prstGeom>
          <a:solidFill>
            <a:srgbClr val="FFEA18"/>
          </a:solidFill>
          <a:ln w="9525">
            <a:noFill/>
            <a:round/>
            <a:headEnd/>
            <a:tailEnd/>
          </a:ln>
          <a:effectLst/>
        </p:spPr>
        <p:txBody>
          <a:bodyPr anchor="ctr">
            <a:spAutoFit/>
          </a:bodyPr>
          <a:lstStyle/>
          <a:p>
            <a:r>
              <a:rPr lang="en-US" sz="4600" b="1">
                <a:solidFill>
                  <a:srgbClr val="0C8F0F"/>
                </a:solidFill>
                <a:sym typeface="Symbol" pitchFamily="48" charset="2"/>
              </a:rPr>
              <a:t> </a:t>
            </a:r>
            <a:r>
              <a:rPr lang="en-US" sz="4600" b="1" u="sng">
                <a:solidFill>
                  <a:srgbClr val="0C8F0F"/>
                </a:solidFill>
                <a:sym typeface="Symbol" pitchFamily="48" charset="2"/>
              </a:rPr>
              <a:t>photo</a:t>
            </a:r>
            <a:r>
              <a:rPr lang="en-US" sz="4600" b="1" u="sng">
                <a:solidFill>
                  <a:srgbClr val="660000"/>
                </a:solidFill>
                <a:sym typeface="Symbol" pitchFamily="48" charset="2"/>
              </a:rPr>
              <a:t>synthesis</a:t>
            </a:r>
            <a:r>
              <a:rPr lang="en-US" sz="4600" b="1">
                <a:solidFill>
                  <a:srgbClr val="660000"/>
                </a:solidFill>
                <a:sym typeface="Symbol" pitchFamily="48" charset="2"/>
              </a:rPr>
              <a:t> </a:t>
            </a:r>
            <a:endParaRPr lang="en-US" sz="4600" b="1" u="sng">
              <a:solidFill>
                <a:srgbClr val="660000"/>
              </a:solidFill>
              <a:sym typeface="Symbol" pitchFamily="48" charset="2"/>
            </a:endParaRPr>
          </a:p>
        </p:txBody>
      </p:sp>
      <p:pic>
        <p:nvPicPr>
          <p:cNvPr id="377865" name="Picture 9" descr="piggybankNADPH"/>
          <p:cNvPicPr>
            <a:picLocks noChangeAspect="1" noChangeArrowheads="1"/>
          </p:cNvPicPr>
          <p:nvPr/>
        </p:nvPicPr>
        <p:blipFill>
          <a:blip r:embed="rId9" cstate="print"/>
          <a:srcRect/>
          <a:stretch>
            <a:fillRect/>
          </a:stretch>
        </p:blipFill>
        <p:spPr bwMode="auto">
          <a:xfrm>
            <a:off x="7285038" y="2676525"/>
            <a:ext cx="1612900" cy="1431925"/>
          </a:xfrm>
          <a:prstGeom prst="rect">
            <a:avLst/>
          </a:prstGeom>
          <a:noFill/>
        </p:spPr>
      </p:pic>
      <p:sp>
        <p:nvSpPr>
          <p:cNvPr id="377866" name="AutoShape 10"/>
          <p:cNvSpPr>
            <a:spLocks noChangeArrowheads="1"/>
          </p:cNvSpPr>
          <p:nvPr/>
        </p:nvSpPr>
        <p:spPr bwMode="auto">
          <a:xfrm>
            <a:off x="5373688" y="1985963"/>
            <a:ext cx="1905000" cy="1247775"/>
          </a:xfrm>
          <a:prstGeom prst="irregularSeal1">
            <a:avLst/>
          </a:prstGeom>
          <a:solidFill>
            <a:srgbClr val="CC0000"/>
          </a:solidFill>
          <a:ln w="76200">
            <a:solidFill>
              <a:srgbClr val="FF6404"/>
            </a:solidFill>
            <a:miter lim="800000"/>
            <a:headEnd/>
            <a:tailEnd/>
          </a:ln>
          <a:effectLst/>
        </p:spPr>
        <p:txBody>
          <a:bodyPr wrap="none" anchor="ctr"/>
          <a:lstStyle/>
          <a:p>
            <a:r>
              <a:rPr lang="en-US" sz="3600" b="1">
                <a:solidFill>
                  <a:srgbClr val="FFEA18"/>
                </a:solidFill>
              </a:rPr>
              <a:t>ATP</a:t>
            </a:r>
            <a:endParaRPr lang="en-US" sz="48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7859">
                                            <p:txEl>
                                              <p:pRg st="0" end="0"/>
                                            </p:txEl>
                                          </p:spTgt>
                                        </p:tgtEl>
                                        <p:attrNameLst>
                                          <p:attrName>style.visibility</p:attrName>
                                        </p:attrNameLst>
                                      </p:cBhvr>
                                      <p:to>
                                        <p:strVal val="visible"/>
                                      </p:to>
                                    </p:set>
                                    <p:anim calcmode="lin" valueType="num">
                                      <p:cBhvr additive="base">
                                        <p:cTn id="7" dur="500" fill="hold"/>
                                        <p:tgtEl>
                                          <p:spTgt spid="3778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785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7859">
                                            <p:txEl>
                                              <p:pRg st="1" end="1"/>
                                            </p:txEl>
                                          </p:spTgt>
                                        </p:tgtEl>
                                        <p:attrNameLst>
                                          <p:attrName>style.visibility</p:attrName>
                                        </p:attrNameLst>
                                      </p:cBhvr>
                                      <p:to>
                                        <p:strVal val="visible"/>
                                      </p:to>
                                    </p:set>
                                    <p:anim calcmode="lin" valueType="num">
                                      <p:cBhvr additive="base">
                                        <p:cTn id="13" dur="500" fill="hold"/>
                                        <p:tgtEl>
                                          <p:spTgt spid="3778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7859">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77860"/>
                                        </p:tgtEl>
                                        <p:attrNameLst>
                                          <p:attrName>style.visibility</p:attrName>
                                        </p:attrNameLst>
                                      </p:cBhvr>
                                      <p:to>
                                        <p:strVal val="visible"/>
                                      </p:to>
                                    </p:set>
                                    <p:animEffect transition="in" filter="wipe(left)">
                                      <p:cBhvr>
                                        <p:cTn id="19" dur="500"/>
                                        <p:tgtEl>
                                          <p:spTgt spid="377860"/>
                                        </p:tgtEl>
                                      </p:cBhvr>
                                    </p:animEffect>
                                  </p:childTnLst>
                                  <p:subTnLst>
                                    <p:audio>
                                      <p:cMediaNode>
                                        <p:cTn display="0" masterRel="sameClick">
                                          <p:stCondLst>
                                            <p:cond evt="begin" delay="0">
                                              <p:tn val="17"/>
                                            </p:cond>
                                          </p:stCondLst>
                                          <p:endCondLst>
                                            <p:cond evt="onStopAudio" delay="0">
                                              <p:tgtEl>
                                                <p:sldTgt/>
                                              </p:tgtEl>
                                            </p:cond>
                                          </p:endCondLst>
                                        </p:cTn>
                                        <p:tgtEl>
                                          <p:sndTgt r:embed="rId4" name="Chimes"/>
                                        </p:tgtEl>
                                      </p:cMediaNode>
                                    </p:audio>
                                  </p:subTnLst>
                                </p:cTn>
                              </p:par>
                            </p:childTnLst>
                          </p:cTn>
                        </p:par>
                      </p:childTnLst>
                    </p:cTn>
                  </p:par>
                  <p:par>
                    <p:cTn id="20" fill="hold">
                      <p:stCondLst>
                        <p:cond delay="indefinite"/>
                      </p:stCondLst>
                      <p:childTnLst>
                        <p:par>
                          <p:cTn id="21" fill="hold">
                            <p:stCondLst>
                              <p:cond delay="0"/>
                            </p:stCondLst>
                            <p:childTnLst>
                              <p:par>
                                <p:cTn id="22" presetID="6" presetClass="entr" presetSubtype="32" fill="hold" grpId="0" nodeType="clickEffect">
                                  <p:stCondLst>
                                    <p:cond delay="0"/>
                                  </p:stCondLst>
                                  <p:childTnLst>
                                    <p:set>
                                      <p:cBhvr>
                                        <p:cTn id="23" dur="1" fill="hold">
                                          <p:stCondLst>
                                            <p:cond delay="0"/>
                                          </p:stCondLst>
                                        </p:cTn>
                                        <p:tgtEl>
                                          <p:spTgt spid="377866"/>
                                        </p:tgtEl>
                                        <p:attrNameLst>
                                          <p:attrName>style.visibility</p:attrName>
                                        </p:attrNameLst>
                                      </p:cBhvr>
                                      <p:to>
                                        <p:strVal val="visible"/>
                                      </p:to>
                                    </p:set>
                                    <p:animEffect transition="in" filter="circle(out)">
                                      <p:cBhvr>
                                        <p:cTn id="24" dur="500"/>
                                        <p:tgtEl>
                                          <p:spTgt spid="377866"/>
                                        </p:tgtEl>
                                      </p:cBhvr>
                                    </p:animEffect>
                                  </p:childTnLst>
                                  <p:subTnLst>
                                    <p:audio>
                                      <p:cMediaNode>
                                        <p:cTn display="0" masterRel="sameClick">
                                          <p:stCondLst>
                                            <p:cond evt="begin" delay="0">
                                              <p:tn val="22"/>
                                            </p:cond>
                                          </p:stCondLst>
                                          <p:endCondLst>
                                            <p:cond evt="onStopAudio" delay="0">
                                              <p:tgtEl>
                                                <p:sldTgt/>
                                              </p:tgtEl>
                                            </p:cond>
                                          </p:endCondLst>
                                        </p:cTn>
                                        <p:tgtEl>
                                          <p:sndTgt r:embed="rId5" name="Explosion"/>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77859">
                                            <p:txEl>
                                              <p:pRg st="2" end="2"/>
                                            </p:txEl>
                                          </p:spTgt>
                                        </p:tgtEl>
                                        <p:attrNameLst>
                                          <p:attrName>style.visibility</p:attrName>
                                        </p:attrNameLst>
                                      </p:cBhvr>
                                      <p:to>
                                        <p:strVal val="visible"/>
                                      </p:to>
                                    </p:set>
                                    <p:anim calcmode="lin" valueType="num">
                                      <p:cBhvr additive="base">
                                        <p:cTn id="29" dur="500" fill="hold"/>
                                        <p:tgtEl>
                                          <p:spTgt spid="377859">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7785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77861"/>
                                        </p:tgtEl>
                                        <p:attrNameLst>
                                          <p:attrName>style.visibility</p:attrName>
                                        </p:attrNameLst>
                                      </p:cBhvr>
                                      <p:to>
                                        <p:strVal val="visible"/>
                                      </p:to>
                                    </p:set>
                                    <p:animEffect transition="in" filter="wipe(left)">
                                      <p:cBhvr>
                                        <p:cTn id="35" dur="500"/>
                                        <p:tgtEl>
                                          <p:spTgt spid="377861"/>
                                        </p:tgtEl>
                                      </p:cBhvr>
                                    </p:animEffect>
                                  </p:childTnLst>
                                  <p:subTnLst>
                                    <p:audio>
                                      <p:cMediaNode>
                                        <p:cTn display="0" masterRel="sameClick">
                                          <p:stCondLst>
                                            <p:cond evt="begin" delay="0">
                                              <p:tn val="33"/>
                                            </p:cond>
                                          </p:stCondLst>
                                          <p:endCondLst>
                                            <p:cond evt="onStopAudio" delay="0">
                                              <p:tgtEl>
                                                <p:sldTgt/>
                                              </p:tgtEl>
                                            </p:cond>
                                          </p:endCondLst>
                                        </p:cTn>
                                        <p:tgtEl>
                                          <p:sndTgt r:embed="rId4" name="Chimes"/>
                                        </p:tgtEl>
                                      </p:cMediaNode>
                                    </p:audio>
                                  </p:subTnLst>
                                </p:cTn>
                              </p:par>
                            </p:childTnLst>
                          </p:cTn>
                        </p:par>
                      </p:childTnLst>
                    </p:cTn>
                  </p:par>
                  <p:par>
                    <p:cTn id="36" fill="hold">
                      <p:stCondLst>
                        <p:cond delay="indefinite"/>
                      </p:stCondLst>
                      <p:childTnLst>
                        <p:par>
                          <p:cTn id="37" fill="hold">
                            <p:stCondLst>
                              <p:cond delay="0"/>
                            </p:stCondLst>
                            <p:childTnLst>
                              <p:par>
                                <p:cTn id="38" presetID="6" presetClass="entr" presetSubtype="32" fill="hold" nodeType="clickEffect">
                                  <p:stCondLst>
                                    <p:cond delay="0"/>
                                  </p:stCondLst>
                                  <p:childTnLst>
                                    <p:set>
                                      <p:cBhvr>
                                        <p:cTn id="39" dur="1" fill="hold">
                                          <p:stCondLst>
                                            <p:cond delay="0"/>
                                          </p:stCondLst>
                                        </p:cTn>
                                        <p:tgtEl>
                                          <p:spTgt spid="377865"/>
                                        </p:tgtEl>
                                        <p:attrNameLst>
                                          <p:attrName>style.visibility</p:attrName>
                                        </p:attrNameLst>
                                      </p:cBhvr>
                                      <p:to>
                                        <p:strVal val="visible"/>
                                      </p:to>
                                    </p:set>
                                    <p:animEffect transition="in" filter="circle(out)">
                                      <p:cBhvr>
                                        <p:cTn id="40" dur="500"/>
                                        <p:tgtEl>
                                          <p:spTgt spid="377865"/>
                                        </p:tgtEl>
                                      </p:cBhvr>
                                    </p:animEffect>
                                  </p:childTnLst>
                                  <p:subTnLst>
                                    <p:audio>
                                      <p:cMediaNode>
                                        <p:cTn display="0" masterRel="sameClick">
                                          <p:stCondLst>
                                            <p:cond evt="begin" delay="0">
                                              <p:tn val="38"/>
                                            </p:cond>
                                          </p:stCondLst>
                                          <p:endCondLst>
                                            <p:cond evt="onStopAudio" delay="0">
                                              <p:tgtEl>
                                                <p:sldTgt/>
                                              </p:tgtEl>
                                            </p:cond>
                                          </p:endCondLst>
                                        </p:cTn>
                                        <p:tgtEl>
                                          <p:sndTgt r:embed="rId6" name="Pig.wav"/>
                                        </p:tgtEl>
                                      </p:cMediaNode>
                                    </p:audio>
                                  </p:sub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377859">
                                            <p:txEl>
                                              <p:pRg st="3" end="3"/>
                                            </p:txEl>
                                          </p:spTgt>
                                        </p:tgtEl>
                                        <p:attrNameLst>
                                          <p:attrName>style.visibility</p:attrName>
                                        </p:attrNameLst>
                                      </p:cBhvr>
                                      <p:to>
                                        <p:strVal val="visible"/>
                                      </p:to>
                                    </p:set>
                                    <p:anim calcmode="lin" valueType="num">
                                      <p:cBhvr additive="base">
                                        <p:cTn id="45" dur="500" fill="hold"/>
                                        <p:tgtEl>
                                          <p:spTgt spid="377859">
                                            <p:txEl>
                                              <p:pRg st="3" end="3"/>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77859">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3" name="Whoosh"/>
                                        </p:tgtEl>
                                      </p:cMediaNode>
                                    </p:audio>
                                  </p:sub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77862"/>
                                        </p:tgtEl>
                                        <p:attrNameLst>
                                          <p:attrName>style.visibility</p:attrName>
                                        </p:attrNameLst>
                                      </p:cBhvr>
                                      <p:to>
                                        <p:strVal val="visible"/>
                                      </p:to>
                                    </p:set>
                                    <p:animEffect transition="in" filter="wipe(left)">
                                      <p:cBhvr>
                                        <p:cTn id="51" dur="500"/>
                                        <p:tgtEl>
                                          <p:spTgt spid="377862"/>
                                        </p:tgtEl>
                                      </p:cBhvr>
                                    </p:animEffect>
                                  </p:childTnLst>
                                  <p:subTnLst>
                                    <p:audio>
                                      <p:cMediaNode>
                                        <p:cTn display="0" masterRel="sameClick">
                                          <p:stCondLst>
                                            <p:cond evt="begin" delay="0">
                                              <p:tn val="49"/>
                                            </p:cond>
                                          </p:stCondLst>
                                          <p:endCondLst>
                                            <p:cond evt="onStopAudio" delay="0">
                                              <p:tgtEl>
                                                <p:sldTgt/>
                                              </p:tgtEl>
                                            </p:cond>
                                          </p:endCondLst>
                                        </p:cTn>
                                        <p:tgtEl>
                                          <p:sndTgt r:embed="rId7" name="Vibro Up"/>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77864"/>
                                        </p:tgtEl>
                                        <p:attrNameLst>
                                          <p:attrName>style.visibility</p:attrName>
                                        </p:attrNameLst>
                                      </p:cBhvr>
                                      <p:to>
                                        <p:strVal val="visible"/>
                                      </p:to>
                                    </p:set>
                                    <p:animEffect transition="in" filter="wipe(left)">
                                      <p:cBhvr>
                                        <p:cTn id="56" dur="500"/>
                                        <p:tgtEl>
                                          <p:spTgt spid="377864"/>
                                        </p:tgtEl>
                                      </p:cBhvr>
                                    </p:animEffect>
                                  </p:childTnLst>
                                  <p:subTnLst>
                                    <p:audio>
                                      <p:cMediaNode>
                                        <p:cTn display="0" masterRel="sameClick">
                                          <p:stCondLst>
                                            <p:cond evt="begin" delay="0">
                                              <p:tn val="54"/>
                                            </p:cond>
                                          </p:stCondLst>
                                          <p:endCondLst>
                                            <p:cond evt="onStopAudio" delay="0">
                                              <p:tgtEl>
                                                <p:sldTgt/>
                                              </p:tgtEl>
                                            </p:cond>
                                          </p:endCondLst>
                                        </p:cTn>
                                        <p:tgtEl>
                                          <p:sndTgt r:embed="rId8" name="Arrow"/>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9" grpId="0" build="p" autoUpdateAnimBg="0"/>
      <p:bldP spid="377860" grpId="0" autoUpdateAnimBg="0"/>
      <p:bldP spid="377861" grpId="0" autoUpdateAnimBg="0"/>
      <p:bldP spid="377862" grpId="0" animBg="1" autoUpdateAnimBg="0"/>
      <p:bldP spid="377864" grpId="0" animBg="1" autoUpdateAnimBg="0"/>
      <p:bldP spid="377866"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10" name="AutoShape 6"/>
          <p:cNvSpPr>
            <a:spLocks noChangeArrowheads="1"/>
          </p:cNvSpPr>
          <p:nvPr/>
        </p:nvSpPr>
        <p:spPr bwMode="auto">
          <a:xfrm>
            <a:off x="3963988" y="4433888"/>
            <a:ext cx="228600" cy="1219200"/>
          </a:xfrm>
          <a:prstGeom prst="downArrow">
            <a:avLst>
              <a:gd name="adj1" fmla="val 50000"/>
              <a:gd name="adj2" fmla="val 133333"/>
            </a:avLst>
          </a:prstGeom>
          <a:solidFill>
            <a:srgbClr val="0F116A"/>
          </a:solidFill>
          <a:ln w="9525">
            <a:solidFill>
              <a:srgbClr val="0F116A"/>
            </a:solidFill>
            <a:miter lim="800000"/>
            <a:headEnd/>
            <a:tailEnd/>
          </a:ln>
          <a:effectLst/>
        </p:spPr>
        <p:txBody>
          <a:bodyPr wrap="none" anchor="ctr"/>
          <a:lstStyle/>
          <a:p>
            <a:endParaRPr lang="en-US" sz="1800">
              <a:solidFill>
                <a:srgbClr val="0F116A"/>
              </a:solidFill>
            </a:endParaRPr>
          </a:p>
        </p:txBody>
      </p:sp>
      <p:sp>
        <p:nvSpPr>
          <p:cNvPr id="379906" name="Rectangle 2"/>
          <p:cNvSpPr>
            <a:spLocks noGrp="1" noChangeArrowheads="1"/>
          </p:cNvSpPr>
          <p:nvPr>
            <p:ph type="title"/>
          </p:nvPr>
        </p:nvSpPr>
        <p:spPr/>
        <p:txBody>
          <a:bodyPr/>
          <a:lstStyle/>
          <a:p>
            <a:r>
              <a:rPr lang="en-US"/>
              <a:t>How is that helpful?</a:t>
            </a:r>
          </a:p>
        </p:txBody>
      </p:sp>
      <p:sp>
        <p:nvSpPr>
          <p:cNvPr id="379907" name="Rectangle 3" descr="Rectangle: Click to edit Master text styles&#10;Second level&#10;Third level&#10;Fourth level&#10;Fifth level"/>
          <p:cNvSpPr>
            <a:spLocks noGrp="1" noChangeArrowheads="1"/>
          </p:cNvSpPr>
          <p:nvPr>
            <p:ph type="body" idx="1"/>
          </p:nvPr>
        </p:nvSpPr>
        <p:spPr>
          <a:xfrm>
            <a:off x="838200" y="1371600"/>
            <a:ext cx="7772400" cy="2443163"/>
          </a:xfrm>
        </p:spPr>
        <p:txBody>
          <a:bodyPr/>
          <a:lstStyle/>
          <a:p>
            <a:r>
              <a:rPr lang="en-US"/>
              <a:t>Want to make C</a:t>
            </a:r>
            <a:r>
              <a:rPr lang="en-US" baseline="-25000"/>
              <a:t>6</a:t>
            </a:r>
            <a:r>
              <a:rPr lang="en-US"/>
              <a:t>H</a:t>
            </a:r>
            <a:r>
              <a:rPr lang="en-US" baseline="-25000"/>
              <a:t>12</a:t>
            </a:r>
            <a:r>
              <a:rPr lang="en-US"/>
              <a:t>O</a:t>
            </a:r>
            <a:r>
              <a:rPr lang="en-US" baseline="-25000"/>
              <a:t>6 </a:t>
            </a:r>
            <a:endParaRPr lang="en-US"/>
          </a:p>
          <a:p>
            <a:pPr lvl="1"/>
            <a:r>
              <a:rPr lang="en-US" u="sng">
                <a:solidFill>
                  <a:srgbClr val="CC0000"/>
                </a:solidFill>
              </a:rPr>
              <a:t>synthesis</a:t>
            </a:r>
            <a:endParaRPr lang="en-US"/>
          </a:p>
          <a:p>
            <a:pPr lvl="1"/>
            <a:r>
              <a:rPr lang="en-US"/>
              <a:t>How? From what? </a:t>
            </a:r>
            <a:br>
              <a:rPr lang="en-US"/>
            </a:br>
            <a:r>
              <a:rPr lang="en-US"/>
              <a:t>What raw materials are available?</a:t>
            </a:r>
          </a:p>
        </p:txBody>
      </p:sp>
      <p:sp>
        <p:nvSpPr>
          <p:cNvPr id="379908" name="Oval 4"/>
          <p:cNvSpPr>
            <a:spLocks noChangeArrowheads="1"/>
          </p:cNvSpPr>
          <p:nvPr/>
        </p:nvSpPr>
        <p:spPr bwMode="auto">
          <a:xfrm>
            <a:off x="3348038" y="3611563"/>
            <a:ext cx="1458912" cy="912812"/>
          </a:xfrm>
          <a:prstGeom prst="ellipse">
            <a:avLst/>
          </a:prstGeom>
          <a:solidFill>
            <a:schemeClr val="folHlink"/>
          </a:solidFill>
          <a:ln w="9525">
            <a:noFill/>
            <a:round/>
            <a:headEnd/>
            <a:tailEnd/>
          </a:ln>
          <a:effectLst/>
        </p:spPr>
        <p:txBody>
          <a:bodyPr wrap="none" anchor="ctr">
            <a:spAutoFit/>
          </a:bodyPr>
          <a:lstStyle/>
          <a:p>
            <a:r>
              <a:rPr lang="en-US" sz="3800" b="1">
                <a:solidFill>
                  <a:schemeClr val="tx2"/>
                </a:solidFill>
              </a:rPr>
              <a:t>CO</a:t>
            </a:r>
            <a:r>
              <a:rPr lang="en-US" sz="3800" b="1" baseline="-25000">
                <a:solidFill>
                  <a:schemeClr val="tx2"/>
                </a:solidFill>
              </a:rPr>
              <a:t>2</a:t>
            </a:r>
            <a:endParaRPr lang="en-US" sz="3000" b="1" baseline="-25000">
              <a:solidFill>
                <a:srgbClr val="CC0000"/>
              </a:solidFill>
            </a:endParaRPr>
          </a:p>
        </p:txBody>
      </p:sp>
      <p:grpSp>
        <p:nvGrpSpPr>
          <p:cNvPr id="379921" name="Group 17"/>
          <p:cNvGrpSpPr>
            <a:grpSpLocks/>
          </p:cNvGrpSpPr>
          <p:nvPr/>
        </p:nvGrpSpPr>
        <p:grpSpPr bwMode="auto">
          <a:xfrm>
            <a:off x="3097213" y="5653088"/>
            <a:ext cx="1962150" cy="1027112"/>
            <a:chOff x="1951" y="3561"/>
            <a:chExt cx="1236" cy="647"/>
          </a:xfrm>
        </p:grpSpPr>
        <p:sp>
          <p:nvSpPr>
            <p:cNvPr id="379920" name="AutoShape 16"/>
            <p:cNvSpPr>
              <a:spLocks noChangeArrowheads="1"/>
            </p:cNvSpPr>
            <p:nvPr/>
          </p:nvSpPr>
          <p:spPr bwMode="auto">
            <a:xfrm>
              <a:off x="2299" y="3748"/>
              <a:ext cx="568" cy="460"/>
            </a:xfrm>
            <a:prstGeom prst="hexagon">
              <a:avLst>
                <a:gd name="adj" fmla="val 30870"/>
                <a:gd name="vf" fmla="val 115470"/>
              </a:avLst>
            </a:prstGeom>
            <a:solidFill>
              <a:srgbClr val="FFEA18"/>
            </a:solidFill>
            <a:ln w="9525">
              <a:noFill/>
              <a:miter lim="800000"/>
              <a:headEnd/>
              <a:tailEnd/>
            </a:ln>
            <a:effectLst/>
          </p:spPr>
          <p:txBody>
            <a:bodyPr wrap="none" anchor="ctr"/>
            <a:lstStyle/>
            <a:p>
              <a:endParaRPr lang="en-US"/>
            </a:p>
          </p:txBody>
        </p:sp>
        <p:sp>
          <p:nvSpPr>
            <p:cNvPr id="379909" name="Rectangle 5"/>
            <p:cNvSpPr>
              <a:spLocks noChangeArrowheads="1"/>
            </p:cNvSpPr>
            <p:nvPr/>
          </p:nvSpPr>
          <p:spPr bwMode="auto">
            <a:xfrm>
              <a:off x="1951" y="3561"/>
              <a:ext cx="1236" cy="423"/>
            </a:xfrm>
            <a:prstGeom prst="rect">
              <a:avLst/>
            </a:prstGeom>
            <a:noFill/>
            <a:ln w="9525">
              <a:noFill/>
              <a:miter lim="800000"/>
              <a:headEnd/>
              <a:tailEnd/>
            </a:ln>
            <a:effectLst/>
          </p:spPr>
          <p:txBody>
            <a:bodyPr wrap="none" anchor="ctr">
              <a:spAutoFit/>
            </a:bodyPr>
            <a:lstStyle/>
            <a:p>
              <a:r>
                <a:rPr lang="en-US" sz="3800" b="1">
                  <a:solidFill>
                    <a:srgbClr val="CC0000"/>
                  </a:solidFill>
                </a:rPr>
                <a:t>C</a:t>
              </a:r>
              <a:r>
                <a:rPr lang="en-US" sz="3800" b="1" baseline="-25000">
                  <a:solidFill>
                    <a:srgbClr val="CC0000"/>
                  </a:solidFill>
                </a:rPr>
                <a:t>6</a:t>
              </a:r>
              <a:r>
                <a:rPr lang="en-US" sz="3800" b="1">
                  <a:solidFill>
                    <a:srgbClr val="CC0000"/>
                  </a:solidFill>
                </a:rPr>
                <a:t>H</a:t>
              </a:r>
              <a:r>
                <a:rPr lang="en-US" sz="3800" b="1" baseline="-25000">
                  <a:solidFill>
                    <a:srgbClr val="CC0000"/>
                  </a:solidFill>
                </a:rPr>
                <a:t>12</a:t>
              </a:r>
              <a:r>
                <a:rPr lang="en-US" sz="3800" b="1">
                  <a:solidFill>
                    <a:srgbClr val="CC0000"/>
                  </a:solidFill>
                </a:rPr>
                <a:t>O</a:t>
              </a:r>
              <a:r>
                <a:rPr lang="en-US" sz="3800" b="1" baseline="-25000">
                  <a:solidFill>
                    <a:srgbClr val="CC0000"/>
                  </a:solidFill>
                </a:rPr>
                <a:t>6</a:t>
              </a:r>
              <a:endParaRPr lang="en-US" sz="3800" b="1">
                <a:solidFill>
                  <a:schemeClr val="tx2"/>
                </a:solidFill>
              </a:endParaRPr>
            </a:p>
          </p:txBody>
        </p:sp>
      </p:grpSp>
      <p:sp>
        <p:nvSpPr>
          <p:cNvPr id="379911" name="AutoShape 7"/>
          <p:cNvSpPr>
            <a:spLocks noChangeArrowheads="1"/>
          </p:cNvSpPr>
          <p:nvPr/>
        </p:nvSpPr>
        <p:spPr bwMode="auto">
          <a:xfrm>
            <a:off x="4267200" y="4683125"/>
            <a:ext cx="685800" cy="838200"/>
          </a:xfrm>
          <a:prstGeom prst="curvedRightArrow">
            <a:avLst>
              <a:gd name="adj1" fmla="val 16477"/>
              <a:gd name="adj2" fmla="val 48889"/>
              <a:gd name="adj3" fmla="val 25380"/>
            </a:avLst>
          </a:prstGeom>
          <a:solidFill>
            <a:srgbClr val="0F116A"/>
          </a:solidFill>
          <a:ln w="9525">
            <a:noFill/>
            <a:miter lim="800000"/>
            <a:headEnd/>
            <a:tailEnd/>
          </a:ln>
          <a:effectLst/>
        </p:spPr>
        <p:txBody>
          <a:bodyPr wrap="none" anchor="ctr"/>
          <a:lstStyle/>
          <a:p>
            <a:endParaRPr lang="en-US"/>
          </a:p>
        </p:txBody>
      </p:sp>
      <p:sp>
        <p:nvSpPr>
          <p:cNvPr id="379912" name="Rectangle 8"/>
          <p:cNvSpPr>
            <a:spLocks noChangeArrowheads="1"/>
          </p:cNvSpPr>
          <p:nvPr/>
        </p:nvSpPr>
        <p:spPr bwMode="auto">
          <a:xfrm>
            <a:off x="4965700" y="4498975"/>
            <a:ext cx="1358900" cy="488950"/>
          </a:xfrm>
          <a:prstGeom prst="rect">
            <a:avLst/>
          </a:prstGeom>
          <a:noFill/>
          <a:ln w="9525">
            <a:noFill/>
            <a:miter lim="800000"/>
            <a:headEnd/>
            <a:tailEnd/>
          </a:ln>
          <a:effectLst/>
        </p:spPr>
        <p:txBody>
          <a:bodyPr wrap="none" anchor="ctr">
            <a:spAutoFit/>
          </a:bodyPr>
          <a:lstStyle/>
          <a:p>
            <a:r>
              <a:rPr lang="en-US" sz="2600" b="1">
                <a:solidFill>
                  <a:srgbClr val="CC0000"/>
                </a:solidFill>
              </a:rPr>
              <a:t>NADPH</a:t>
            </a:r>
            <a:endParaRPr lang="en-US" sz="3000" b="1">
              <a:solidFill>
                <a:schemeClr val="tx2"/>
              </a:solidFill>
            </a:endParaRPr>
          </a:p>
        </p:txBody>
      </p:sp>
      <p:sp>
        <p:nvSpPr>
          <p:cNvPr id="379913" name="Rectangle 9"/>
          <p:cNvSpPr>
            <a:spLocks noChangeArrowheads="1"/>
          </p:cNvSpPr>
          <p:nvPr/>
        </p:nvSpPr>
        <p:spPr bwMode="auto">
          <a:xfrm>
            <a:off x="4953000" y="5184775"/>
            <a:ext cx="1119188" cy="488950"/>
          </a:xfrm>
          <a:prstGeom prst="rect">
            <a:avLst/>
          </a:prstGeom>
          <a:noFill/>
          <a:ln w="9525">
            <a:noFill/>
            <a:miter lim="800000"/>
            <a:headEnd/>
            <a:tailEnd/>
          </a:ln>
          <a:effectLst/>
        </p:spPr>
        <p:txBody>
          <a:bodyPr wrap="none" anchor="ctr">
            <a:spAutoFit/>
          </a:bodyPr>
          <a:lstStyle/>
          <a:p>
            <a:r>
              <a:rPr lang="en-US" sz="2600" b="1">
                <a:solidFill>
                  <a:schemeClr val="tx2"/>
                </a:solidFill>
              </a:rPr>
              <a:t>NADP</a:t>
            </a:r>
            <a:endParaRPr lang="en-US" sz="3000" b="1">
              <a:solidFill>
                <a:schemeClr val="tx2"/>
              </a:solidFill>
            </a:endParaRPr>
          </a:p>
        </p:txBody>
      </p:sp>
      <p:sp>
        <p:nvSpPr>
          <p:cNvPr id="379914" name="AutoShape 10"/>
          <p:cNvSpPr>
            <a:spLocks noChangeArrowheads="1"/>
          </p:cNvSpPr>
          <p:nvPr/>
        </p:nvSpPr>
        <p:spPr bwMode="auto">
          <a:xfrm>
            <a:off x="6248400" y="4556125"/>
            <a:ext cx="2257425" cy="914400"/>
          </a:xfrm>
          <a:prstGeom prst="leftArrow">
            <a:avLst>
              <a:gd name="adj1" fmla="val 50000"/>
              <a:gd name="adj2" fmla="val 61719"/>
            </a:avLst>
          </a:prstGeom>
          <a:solidFill>
            <a:srgbClr val="FFEA18"/>
          </a:solidFill>
          <a:ln w="12700">
            <a:solidFill>
              <a:schemeClr val="tx1"/>
            </a:solidFill>
            <a:miter lim="800000"/>
            <a:headEnd/>
            <a:tailEnd/>
          </a:ln>
          <a:effectLst/>
        </p:spPr>
        <p:txBody>
          <a:bodyPr wrap="none" anchor="ctr"/>
          <a:lstStyle/>
          <a:p>
            <a:r>
              <a:rPr lang="en-US" sz="2600" b="1">
                <a:solidFill>
                  <a:srgbClr val="0F116A"/>
                </a:solidFill>
              </a:rPr>
              <a:t>reduces CO</a:t>
            </a:r>
            <a:r>
              <a:rPr lang="en-US" sz="2600" b="1" baseline="-25000">
                <a:solidFill>
                  <a:srgbClr val="0F116A"/>
                </a:solidFill>
              </a:rPr>
              <a:t>2</a:t>
            </a:r>
            <a:endParaRPr lang="en-US" sz="3000" b="1" baseline="-25000">
              <a:solidFill>
                <a:srgbClr val="0F116A"/>
              </a:solidFill>
            </a:endParaRPr>
          </a:p>
        </p:txBody>
      </p:sp>
      <p:sp>
        <p:nvSpPr>
          <p:cNvPr id="379915" name="AutoShape 11"/>
          <p:cNvSpPr>
            <a:spLocks noChangeArrowheads="1"/>
          </p:cNvSpPr>
          <p:nvPr/>
        </p:nvSpPr>
        <p:spPr bwMode="auto">
          <a:xfrm>
            <a:off x="461963" y="4716463"/>
            <a:ext cx="2601912" cy="533400"/>
          </a:xfrm>
          <a:prstGeom prst="roundRect">
            <a:avLst>
              <a:gd name="adj" fmla="val 16667"/>
            </a:avLst>
          </a:prstGeom>
          <a:solidFill>
            <a:srgbClr val="CCFF66"/>
          </a:solidFill>
          <a:ln w="9525">
            <a:noFill/>
            <a:round/>
            <a:headEnd/>
            <a:tailEnd/>
          </a:ln>
          <a:effectLst/>
        </p:spPr>
        <p:txBody>
          <a:bodyPr wrap="none" anchor="ctr">
            <a:spAutoFit/>
          </a:bodyPr>
          <a:lstStyle/>
          <a:p>
            <a:r>
              <a:rPr lang="en-US" sz="2600" b="1">
                <a:solidFill>
                  <a:srgbClr val="000000"/>
                </a:solidFill>
              </a:rPr>
              <a:t>carbon fixation</a:t>
            </a:r>
            <a:endParaRPr lang="en-US" sz="3000" b="1">
              <a:solidFill>
                <a:srgbClr val="000000"/>
              </a:solidFill>
            </a:endParaRPr>
          </a:p>
        </p:txBody>
      </p:sp>
      <p:grpSp>
        <p:nvGrpSpPr>
          <p:cNvPr id="379919" name="Group 15"/>
          <p:cNvGrpSpPr>
            <a:grpSpLocks/>
          </p:cNvGrpSpPr>
          <p:nvPr/>
        </p:nvGrpSpPr>
        <p:grpSpPr bwMode="auto">
          <a:xfrm>
            <a:off x="7467600" y="5334000"/>
            <a:ext cx="1487488" cy="1524000"/>
            <a:chOff x="71" y="3360"/>
            <a:chExt cx="937" cy="960"/>
          </a:xfrm>
        </p:grpSpPr>
        <p:pic>
          <p:nvPicPr>
            <p:cNvPr id="379916" name="Picture 12"/>
            <p:cNvPicPr>
              <a:picLocks noChangeAspect="1" noChangeArrowheads="1"/>
            </p:cNvPicPr>
            <p:nvPr/>
          </p:nvPicPr>
          <p:blipFill>
            <a:blip r:embed="rId10" cstate="print"/>
            <a:srcRect/>
            <a:stretch>
              <a:fillRect/>
            </a:stretch>
          </p:blipFill>
          <p:spPr bwMode="auto">
            <a:xfrm>
              <a:off x="71" y="3360"/>
              <a:ext cx="937" cy="960"/>
            </a:xfrm>
            <a:prstGeom prst="rect">
              <a:avLst/>
            </a:prstGeom>
            <a:noFill/>
            <a:ln w="9525">
              <a:noFill/>
              <a:miter lim="800000"/>
              <a:headEnd/>
              <a:tailEnd/>
            </a:ln>
            <a:effectLst/>
          </p:spPr>
        </p:pic>
        <p:sp>
          <p:nvSpPr>
            <p:cNvPr id="379918" name="Oval 14"/>
            <p:cNvSpPr>
              <a:spLocks noChangeArrowheads="1"/>
            </p:cNvSpPr>
            <p:nvPr/>
          </p:nvSpPr>
          <p:spPr bwMode="auto">
            <a:xfrm>
              <a:off x="155" y="3672"/>
              <a:ext cx="768" cy="336"/>
            </a:xfrm>
            <a:prstGeom prst="ellipse">
              <a:avLst/>
            </a:prstGeom>
            <a:solidFill>
              <a:schemeClr val="bg2">
                <a:alpha val="60001"/>
              </a:schemeClr>
            </a:solidFill>
            <a:ln w="9525">
              <a:noFill/>
              <a:round/>
              <a:headEnd/>
              <a:tailEnd/>
            </a:ln>
            <a:effectLst/>
          </p:spPr>
          <p:txBody>
            <a:bodyPr wrap="none" anchor="ctr"/>
            <a:lstStyle/>
            <a:p>
              <a:endParaRPr lang="en-US"/>
            </a:p>
          </p:txBody>
        </p:sp>
        <p:sp>
          <p:nvSpPr>
            <p:cNvPr id="379917" name="Rectangle 13"/>
            <p:cNvSpPr>
              <a:spLocks noChangeArrowheads="1"/>
            </p:cNvSpPr>
            <p:nvPr/>
          </p:nvSpPr>
          <p:spPr bwMode="auto">
            <a:xfrm>
              <a:off x="164" y="3676"/>
              <a:ext cx="751" cy="327"/>
            </a:xfrm>
            <a:prstGeom prst="rect">
              <a:avLst/>
            </a:prstGeom>
            <a:noFill/>
            <a:ln w="9525">
              <a:noFill/>
              <a:miter lim="800000"/>
              <a:headEnd/>
              <a:tailEnd/>
            </a:ln>
            <a:effectLst/>
          </p:spPr>
          <p:txBody>
            <a:bodyPr wrap="none" anchor="ctr">
              <a:spAutoFit/>
            </a:bodyPr>
            <a:lstStyle/>
            <a:p>
              <a:r>
                <a:rPr lang="en-US" sz="2800" b="1">
                  <a:solidFill>
                    <a:srgbClr val="000000"/>
                  </a:solidFill>
                  <a:ea typeface="ＭＳ Ｐゴシック" pitchFamily="1" charset="-128"/>
                </a:rPr>
                <a:t>NADP</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anim calcmode="lin" valueType="num">
                                      <p:cBhvr additive="base">
                                        <p:cTn id="7" dur="500" fill="hold"/>
                                        <p:tgtEl>
                                          <p:spTgt spid="3799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990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9907">
                                            <p:txEl>
                                              <p:pRg st="1" end="1"/>
                                            </p:txEl>
                                          </p:spTgt>
                                        </p:tgtEl>
                                        <p:attrNameLst>
                                          <p:attrName>style.visibility</p:attrName>
                                        </p:attrNameLst>
                                      </p:cBhvr>
                                      <p:to>
                                        <p:strVal val="visible"/>
                                      </p:to>
                                    </p:set>
                                    <p:anim calcmode="lin" valueType="num">
                                      <p:cBhvr additive="base">
                                        <p:cTn id="13" dur="500" fill="hold"/>
                                        <p:tgtEl>
                                          <p:spTgt spid="37990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9907">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9907">
                                            <p:txEl>
                                              <p:pRg st="2" end="2"/>
                                            </p:txEl>
                                          </p:spTgt>
                                        </p:tgtEl>
                                        <p:attrNameLst>
                                          <p:attrName>style.visibility</p:attrName>
                                        </p:attrNameLst>
                                      </p:cBhvr>
                                      <p:to>
                                        <p:strVal val="visible"/>
                                      </p:to>
                                    </p:set>
                                    <p:anim calcmode="lin" valueType="num">
                                      <p:cBhvr additive="base">
                                        <p:cTn id="19" dur="500" fill="hold"/>
                                        <p:tgtEl>
                                          <p:spTgt spid="37990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9907">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79908"/>
                                        </p:tgtEl>
                                        <p:attrNameLst>
                                          <p:attrName>style.visibility</p:attrName>
                                        </p:attrNameLst>
                                      </p:cBhvr>
                                      <p:to>
                                        <p:strVal val="visible"/>
                                      </p:to>
                                    </p:set>
                                    <p:anim calcmode="lin" valueType="num">
                                      <p:cBhvr>
                                        <p:cTn id="25" dur="1000" fill="hold"/>
                                        <p:tgtEl>
                                          <p:spTgt spid="379908"/>
                                        </p:tgtEl>
                                        <p:attrNameLst>
                                          <p:attrName>ppt_w</p:attrName>
                                        </p:attrNameLst>
                                      </p:cBhvr>
                                      <p:tavLst>
                                        <p:tav tm="0">
                                          <p:val>
                                            <p:fltVal val="0"/>
                                          </p:val>
                                        </p:tav>
                                        <p:tav tm="100000">
                                          <p:val>
                                            <p:strVal val="#ppt_w"/>
                                          </p:val>
                                        </p:tav>
                                      </p:tavLst>
                                    </p:anim>
                                    <p:anim calcmode="lin" valueType="num">
                                      <p:cBhvr>
                                        <p:cTn id="26" dur="1000" fill="hold"/>
                                        <p:tgtEl>
                                          <p:spTgt spid="379908"/>
                                        </p:tgtEl>
                                        <p:attrNameLst>
                                          <p:attrName>ppt_h</p:attrName>
                                        </p:attrNameLst>
                                      </p:cBhvr>
                                      <p:tavLst>
                                        <p:tav tm="0">
                                          <p:val>
                                            <p:fltVal val="0"/>
                                          </p:val>
                                        </p:tav>
                                        <p:tav tm="100000">
                                          <p:val>
                                            <p:strVal val="#ppt_h"/>
                                          </p:val>
                                        </p:tav>
                                      </p:tavLst>
                                    </p:anim>
                                    <p:anim calcmode="lin" valueType="num">
                                      <p:cBhvr>
                                        <p:cTn id="27" dur="1000" fill="hold"/>
                                        <p:tgtEl>
                                          <p:spTgt spid="37990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7990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3"/>
                                            </p:cond>
                                          </p:stCondLst>
                                          <p:endCondLst>
                                            <p:cond evt="onStopAudio" delay="0">
                                              <p:tgtEl>
                                                <p:sldTgt/>
                                              </p:tgtEl>
                                            </p:cond>
                                          </p:endCondLst>
                                        </p:cTn>
                                        <p:tgtEl>
                                          <p:sndTgt r:embed="rId4" name="Bubbles"/>
                                        </p:tgtEl>
                                      </p:cMediaNode>
                                    </p:audio>
                                  </p:sub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79910"/>
                                        </p:tgtEl>
                                        <p:attrNameLst>
                                          <p:attrName>style.visibility</p:attrName>
                                        </p:attrNameLst>
                                      </p:cBhvr>
                                      <p:to>
                                        <p:strVal val="visible"/>
                                      </p:to>
                                    </p:set>
                                    <p:animEffect transition="in" filter="wipe(up)">
                                      <p:cBhvr>
                                        <p:cTn id="33" dur="500"/>
                                        <p:tgtEl>
                                          <p:spTgt spid="379910"/>
                                        </p:tgtEl>
                                      </p:cBhvr>
                                    </p:animEffect>
                                  </p:childTnLst>
                                  <p:subTnLst>
                                    <p:audio>
                                      <p:cMediaNode>
                                        <p:cTn display="0" masterRel="sameClick">
                                          <p:stCondLst>
                                            <p:cond evt="begin" delay="0">
                                              <p:tn val="31"/>
                                            </p:cond>
                                          </p:stCondLst>
                                          <p:endCondLst>
                                            <p:cond evt="onStopAudio" delay="0">
                                              <p:tgtEl>
                                                <p:sldTgt/>
                                              </p:tgtEl>
                                            </p:cond>
                                          </p:endCondLst>
                                        </p:cTn>
                                        <p:tgtEl>
                                          <p:sndTgt r:embed="rId5" name="Laser"/>
                                        </p:tgtEl>
                                      </p:cMediaNode>
                                    </p:audio>
                                  </p:sub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79921"/>
                                        </p:tgtEl>
                                        <p:attrNameLst>
                                          <p:attrName>style.visibility</p:attrName>
                                        </p:attrNameLst>
                                      </p:cBhvr>
                                      <p:to>
                                        <p:strVal val="visible"/>
                                      </p:to>
                                    </p:set>
                                    <p:animEffect transition="in" filter="wipe(up)">
                                      <p:cBhvr>
                                        <p:cTn id="38" dur="500"/>
                                        <p:tgtEl>
                                          <p:spTgt spid="379921"/>
                                        </p:tgtEl>
                                      </p:cBhvr>
                                    </p:animEffect>
                                  </p:childTnLst>
                                  <p:subTnLst>
                                    <p:audio>
                                      <p:cMediaNode>
                                        <p:cTn display="0" masterRel="sameClick">
                                          <p:stCondLst>
                                            <p:cond evt="begin" delay="0">
                                              <p:tn val="36"/>
                                            </p:cond>
                                          </p:stCondLst>
                                          <p:endCondLst>
                                            <p:cond evt="onStopAudio" delay="0">
                                              <p:tgtEl>
                                                <p:sldTgt/>
                                              </p:tgtEl>
                                            </p:cond>
                                          </p:endCondLst>
                                        </p:cTn>
                                        <p:tgtEl>
                                          <p:sndTgt r:embed="rId6" name="Chimes"/>
                                        </p:tgtEl>
                                      </p:cMediaNode>
                                    </p:audio>
                                  </p:sub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9915"/>
                                        </p:tgtEl>
                                        <p:attrNameLst>
                                          <p:attrName>style.visibility</p:attrName>
                                        </p:attrNameLst>
                                      </p:cBhvr>
                                      <p:to>
                                        <p:strVal val="visible"/>
                                      </p:to>
                                    </p:set>
                                    <p:animEffect transition="in" filter="wipe(left)">
                                      <p:cBhvr>
                                        <p:cTn id="43" dur="500"/>
                                        <p:tgtEl>
                                          <p:spTgt spid="379915"/>
                                        </p:tgtEl>
                                      </p:cBhvr>
                                    </p:animEffect>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79912"/>
                                        </p:tgtEl>
                                        <p:attrNameLst>
                                          <p:attrName>style.visibility</p:attrName>
                                        </p:attrNameLst>
                                      </p:cBhvr>
                                      <p:to>
                                        <p:strVal val="visible"/>
                                      </p:to>
                                    </p:set>
                                    <p:animEffect transition="in" filter="wipe(left)">
                                      <p:cBhvr>
                                        <p:cTn id="48" dur="500"/>
                                        <p:tgtEl>
                                          <p:spTgt spid="379912"/>
                                        </p:tgtEl>
                                      </p:cBhvr>
                                    </p:animEffect>
                                  </p:childTnLst>
                                  <p:subTnLst>
                                    <p:audio>
                                      <p:cMediaNode>
                                        <p:cTn display="0" masterRel="sameClick">
                                          <p:stCondLst>
                                            <p:cond evt="begin" delay="0">
                                              <p:tn val="46"/>
                                            </p:cond>
                                          </p:stCondLst>
                                          <p:endCondLst>
                                            <p:cond evt="onStopAudio" delay="0">
                                              <p:tgtEl>
                                                <p:sldTgt/>
                                              </p:tgtEl>
                                            </p:cond>
                                          </p:endCondLst>
                                        </p:cTn>
                                        <p:tgtEl>
                                          <p:sndTgt r:embed="rId7" name="Explosion"/>
                                        </p:tgtEl>
                                      </p:cMediaNode>
                                    </p:audio>
                                  </p:sub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379911"/>
                                        </p:tgtEl>
                                        <p:attrNameLst>
                                          <p:attrName>style.visibility</p:attrName>
                                        </p:attrNameLst>
                                      </p:cBhvr>
                                      <p:to>
                                        <p:strVal val="visible"/>
                                      </p:to>
                                    </p:set>
                                    <p:animEffect transition="in" filter="wipe(up)">
                                      <p:cBhvr>
                                        <p:cTn id="53" dur="500"/>
                                        <p:tgtEl>
                                          <p:spTgt spid="379911"/>
                                        </p:tgtEl>
                                      </p:cBhvr>
                                    </p:animEffect>
                                  </p:childTnLst>
                                  <p:subTnLst>
                                    <p:audio>
                                      <p:cMediaNode>
                                        <p:cTn display="0" masterRel="sameClick">
                                          <p:stCondLst>
                                            <p:cond evt="begin" delay="0">
                                              <p:tn val="51"/>
                                            </p:cond>
                                          </p:stCondLst>
                                          <p:endCondLst>
                                            <p:cond evt="onStopAudio" delay="0">
                                              <p:tgtEl>
                                                <p:sldTgt/>
                                              </p:tgtEl>
                                            </p:cond>
                                          </p:endCondLst>
                                        </p:cTn>
                                        <p:tgtEl>
                                          <p:sndTgt r:embed="rId5" name="Laser"/>
                                        </p:tgtEl>
                                      </p:cMediaNode>
                                    </p:audio>
                                  </p:sub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79913"/>
                                        </p:tgtEl>
                                        <p:attrNameLst>
                                          <p:attrName>style.visibility</p:attrName>
                                        </p:attrNameLst>
                                      </p:cBhvr>
                                      <p:to>
                                        <p:strVal val="visible"/>
                                      </p:to>
                                    </p:set>
                                    <p:animEffect transition="in" filter="wipe(left)">
                                      <p:cBhvr>
                                        <p:cTn id="58" dur="500"/>
                                        <p:tgtEl>
                                          <p:spTgt spid="379913"/>
                                        </p:tgtEl>
                                      </p:cBhvr>
                                    </p:animEffect>
                                  </p:childTnLst>
                                  <p:subTnLst>
                                    <p:audio>
                                      <p:cMediaNode>
                                        <p:cTn display="0" masterRel="sameClick">
                                          <p:stCondLst>
                                            <p:cond evt="begin" delay="0">
                                              <p:tn val="56"/>
                                            </p:cond>
                                          </p:stCondLst>
                                          <p:endCondLst>
                                            <p:cond evt="onStopAudio" delay="0">
                                              <p:tgtEl>
                                                <p:sldTgt/>
                                              </p:tgtEl>
                                            </p:cond>
                                          </p:endCondLst>
                                        </p:cTn>
                                        <p:tgtEl>
                                          <p:sndTgt r:embed="rId8" name="Pencil Check"/>
                                        </p:tgtEl>
                                      </p:cMediaNode>
                                    </p:audio>
                                  </p:subTnLst>
                                </p:cTn>
                              </p:par>
                            </p:childTnLst>
                          </p:cTn>
                        </p:par>
                      </p:childTnLst>
                    </p:cTn>
                  </p:par>
                  <p:par>
                    <p:cTn id="59" fill="hold">
                      <p:stCondLst>
                        <p:cond delay="indefinite"/>
                      </p:stCondLst>
                      <p:childTnLst>
                        <p:par>
                          <p:cTn id="60" fill="hold">
                            <p:stCondLst>
                              <p:cond delay="0"/>
                            </p:stCondLst>
                            <p:childTnLst>
                              <p:par>
                                <p:cTn id="61" presetID="22" presetClass="entr" presetSubtype="2" fill="hold" grpId="0" nodeType="clickEffect">
                                  <p:stCondLst>
                                    <p:cond delay="0"/>
                                  </p:stCondLst>
                                  <p:childTnLst>
                                    <p:set>
                                      <p:cBhvr>
                                        <p:cTn id="62" dur="1" fill="hold">
                                          <p:stCondLst>
                                            <p:cond delay="0"/>
                                          </p:stCondLst>
                                        </p:cTn>
                                        <p:tgtEl>
                                          <p:spTgt spid="379914"/>
                                        </p:tgtEl>
                                        <p:attrNameLst>
                                          <p:attrName>style.visibility</p:attrName>
                                        </p:attrNameLst>
                                      </p:cBhvr>
                                      <p:to>
                                        <p:strVal val="visible"/>
                                      </p:to>
                                    </p:set>
                                    <p:animEffect transition="in" filter="wipe(right)">
                                      <p:cBhvr>
                                        <p:cTn id="63" dur="500"/>
                                        <p:tgtEl>
                                          <p:spTgt spid="379914"/>
                                        </p:tgtEl>
                                      </p:cBhvr>
                                    </p:animEffect>
                                  </p:childTnLst>
                                  <p:subTnLst>
                                    <p:audio>
                                      <p:cMediaNode>
                                        <p:cTn display="0" masterRel="sameClick">
                                          <p:stCondLst>
                                            <p:cond evt="begin" delay="0">
                                              <p:tn val="61"/>
                                            </p:cond>
                                          </p:stCondLst>
                                          <p:endCondLst>
                                            <p:cond evt="onStopAudio" delay="0">
                                              <p:tgtEl>
                                                <p:sldTgt/>
                                              </p:tgtEl>
                                            </p:cond>
                                          </p:endCondLst>
                                        </p:cTn>
                                        <p:tgtEl>
                                          <p:sndTgt r:embed="rId3" name="Whoosh"/>
                                        </p:tgtEl>
                                      </p:cMediaNode>
                                    </p:audio>
                                  </p:sub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379919"/>
                                        </p:tgtEl>
                                        <p:attrNameLst>
                                          <p:attrName>style.visibility</p:attrName>
                                        </p:attrNameLst>
                                      </p:cBhvr>
                                      <p:to>
                                        <p:strVal val="visible"/>
                                      </p:to>
                                    </p:set>
                                    <p:anim calcmode="lin" valueType="num">
                                      <p:cBhvr>
                                        <p:cTn id="68" dur="500" fill="hold"/>
                                        <p:tgtEl>
                                          <p:spTgt spid="379919"/>
                                        </p:tgtEl>
                                        <p:attrNameLst>
                                          <p:attrName>ppt_w</p:attrName>
                                        </p:attrNameLst>
                                      </p:cBhvr>
                                      <p:tavLst>
                                        <p:tav tm="0">
                                          <p:val>
                                            <p:fltVal val="0"/>
                                          </p:val>
                                        </p:tav>
                                        <p:tav tm="100000">
                                          <p:val>
                                            <p:strVal val="#ppt_w"/>
                                          </p:val>
                                        </p:tav>
                                      </p:tavLst>
                                    </p:anim>
                                    <p:anim calcmode="lin" valueType="num">
                                      <p:cBhvr>
                                        <p:cTn id="69" dur="500" fill="hold"/>
                                        <p:tgtEl>
                                          <p:spTgt spid="379919"/>
                                        </p:tgtEl>
                                        <p:attrNameLst>
                                          <p:attrName>ppt_h</p:attrName>
                                        </p:attrNameLst>
                                      </p:cBhvr>
                                      <p:tavLst>
                                        <p:tav tm="0">
                                          <p:val>
                                            <p:fltVal val="0"/>
                                          </p:val>
                                        </p:tav>
                                        <p:tav tm="100000">
                                          <p:val>
                                            <p:strVal val="#ppt_h"/>
                                          </p:val>
                                        </p:tav>
                                      </p:tavLst>
                                    </p:anim>
                                    <p:anim calcmode="lin" valueType="num">
                                      <p:cBhvr>
                                        <p:cTn id="70" dur="500" fill="hold"/>
                                        <p:tgtEl>
                                          <p:spTgt spid="379919"/>
                                        </p:tgtEl>
                                        <p:attrNameLst>
                                          <p:attrName>style.rotation</p:attrName>
                                        </p:attrNameLst>
                                      </p:cBhvr>
                                      <p:tavLst>
                                        <p:tav tm="0">
                                          <p:val>
                                            <p:fltVal val="360"/>
                                          </p:val>
                                        </p:tav>
                                        <p:tav tm="100000">
                                          <p:val>
                                            <p:fltVal val="0"/>
                                          </p:val>
                                        </p:tav>
                                      </p:tavLst>
                                    </p:anim>
                                    <p:animEffect transition="in" filter="fade">
                                      <p:cBhvr>
                                        <p:cTn id="71" dur="500"/>
                                        <p:tgtEl>
                                          <p:spTgt spid="379919"/>
                                        </p:tgtEl>
                                      </p:cBhvr>
                                    </p:animEffect>
                                  </p:childTnLst>
                                  <p:subTnLst>
                                    <p:audio>
                                      <p:cMediaNode>
                                        <p:cTn display="0" masterRel="sameClick">
                                          <p:stCondLst>
                                            <p:cond evt="begin" delay="0">
                                              <p:tn val="66"/>
                                            </p:cond>
                                          </p:stCondLst>
                                          <p:endCondLst>
                                            <p:cond evt="onStopAudio" delay="0">
                                              <p:tgtEl>
                                                <p:sldTgt/>
                                              </p:tgtEl>
                                            </p:cond>
                                          </p:endCondLst>
                                        </p:cTn>
                                        <p:tgtEl>
                                          <p:sndTgt r:embed="rId9" name="Bubble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10" grpId="0" animBg="1" autoUpdateAnimBg="0"/>
      <p:bldP spid="379907" grpId="0" build="p" autoUpdateAnimBg="0"/>
      <p:bldP spid="379908" grpId="0" animBg="1" autoUpdateAnimBg="0"/>
      <p:bldP spid="379911" grpId="0" animBg="1"/>
      <p:bldP spid="379912" grpId="0" autoUpdateAnimBg="0"/>
      <p:bldP spid="379913" grpId="0" autoUpdateAnimBg="0"/>
      <p:bldP spid="379914" grpId="0" animBg="1" autoUpdateAnimBg="0"/>
      <p:bldP spid="379915"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1954" name="Rectangle 2"/>
          <p:cNvSpPr>
            <a:spLocks noGrp="1" noChangeArrowheads="1"/>
          </p:cNvSpPr>
          <p:nvPr>
            <p:ph type="title"/>
          </p:nvPr>
        </p:nvSpPr>
        <p:spPr>
          <a:xfrm>
            <a:off x="609600" y="609600"/>
            <a:ext cx="7772400" cy="762000"/>
          </a:xfrm>
        </p:spPr>
        <p:txBody>
          <a:bodyPr/>
          <a:lstStyle/>
          <a:p>
            <a:r>
              <a:rPr lang="en-US"/>
              <a:t>From CO</a:t>
            </a:r>
            <a:r>
              <a:rPr lang="en-US" baseline="-25000"/>
              <a:t>2</a:t>
            </a:r>
            <a:r>
              <a:rPr lang="en-US"/>
              <a:t> </a:t>
            </a:r>
            <a:r>
              <a:rPr lang="en-US" sz="4300">
                <a:solidFill>
                  <a:srgbClr val="0F116A"/>
                </a:solidFill>
                <a:sym typeface="Symbol" pitchFamily="48" charset="2"/>
              </a:rPr>
              <a:t></a:t>
            </a:r>
            <a:r>
              <a:rPr lang="en-US"/>
              <a:t> C</a:t>
            </a:r>
            <a:r>
              <a:rPr lang="en-US" baseline="-25000"/>
              <a:t>6</a:t>
            </a:r>
            <a:r>
              <a:rPr lang="en-US"/>
              <a:t>H</a:t>
            </a:r>
            <a:r>
              <a:rPr lang="en-US" baseline="-25000"/>
              <a:t>12</a:t>
            </a:r>
            <a:r>
              <a:rPr lang="en-US"/>
              <a:t>O</a:t>
            </a:r>
            <a:r>
              <a:rPr lang="en-US" baseline="-25000"/>
              <a:t>6</a:t>
            </a:r>
          </a:p>
        </p:txBody>
      </p:sp>
      <p:sp>
        <p:nvSpPr>
          <p:cNvPr id="381955" name="Rectangle 3" descr="Rectangle: Click to edit Master text styles&#10;Second level&#10;Third level&#10;Fourth level&#10;Fifth level"/>
          <p:cNvSpPr>
            <a:spLocks noGrp="1" noChangeArrowheads="1"/>
          </p:cNvSpPr>
          <p:nvPr>
            <p:ph type="body" idx="1"/>
          </p:nvPr>
        </p:nvSpPr>
        <p:spPr>
          <a:xfrm>
            <a:off x="838200" y="1371600"/>
            <a:ext cx="8153400" cy="5029200"/>
          </a:xfrm>
        </p:spPr>
        <p:txBody>
          <a:bodyPr/>
          <a:lstStyle/>
          <a:p>
            <a:pPr>
              <a:lnSpc>
                <a:spcPct val="90000"/>
              </a:lnSpc>
            </a:pPr>
            <a:r>
              <a:rPr lang="en-US">
                <a:solidFill>
                  <a:schemeClr val="tx2"/>
                </a:solidFill>
              </a:rPr>
              <a:t>CO</a:t>
            </a:r>
            <a:r>
              <a:rPr lang="en-US" baseline="-25000">
                <a:solidFill>
                  <a:schemeClr val="tx2"/>
                </a:solidFill>
              </a:rPr>
              <a:t>2</a:t>
            </a:r>
            <a:r>
              <a:rPr lang="en-US"/>
              <a:t> has very little chemical energy</a:t>
            </a:r>
          </a:p>
          <a:p>
            <a:pPr lvl="1">
              <a:lnSpc>
                <a:spcPct val="90000"/>
              </a:lnSpc>
            </a:pPr>
            <a:r>
              <a:rPr lang="en-US"/>
              <a:t>fully oxidized</a:t>
            </a:r>
          </a:p>
          <a:p>
            <a:pPr>
              <a:lnSpc>
                <a:spcPct val="90000"/>
              </a:lnSpc>
            </a:pPr>
            <a:r>
              <a:rPr lang="en-US">
                <a:solidFill>
                  <a:srgbClr val="CC0000"/>
                </a:solidFill>
              </a:rPr>
              <a:t>C</a:t>
            </a:r>
            <a:r>
              <a:rPr lang="en-US" baseline="-25000">
                <a:solidFill>
                  <a:srgbClr val="CC0000"/>
                </a:solidFill>
              </a:rPr>
              <a:t>6</a:t>
            </a:r>
            <a:r>
              <a:rPr lang="en-US">
                <a:solidFill>
                  <a:srgbClr val="CC0000"/>
                </a:solidFill>
              </a:rPr>
              <a:t>H</a:t>
            </a:r>
            <a:r>
              <a:rPr lang="en-US" baseline="-25000">
                <a:solidFill>
                  <a:srgbClr val="CC0000"/>
                </a:solidFill>
              </a:rPr>
              <a:t>12</a:t>
            </a:r>
            <a:r>
              <a:rPr lang="en-US">
                <a:solidFill>
                  <a:srgbClr val="CC0000"/>
                </a:solidFill>
              </a:rPr>
              <a:t>O</a:t>
            </a:r>
            <a:r>
              <a:rPr lang="en-US" baseline="-25000">
                <a:solidFill>
                  <a:srgbClr val="CC0000"/>
                </a:solidFill>
              </a:rPr>
              <a:t>6</a:t>
            </a:r>
            <a:r>
              <a:rPr lang="en-US" baseline="-25000"/>
              <a:t> </a:t>
            </a:r>
            <a:r>
              <a:rPr lang="en-US"/>
              <a:t>contains a lot of chemical energy</a:t>
            </a:r>
          </a:p>
          <a:p>
            <a:pPr lvl="1">
              <a:lnSpc>
                <a:spcPct val="90000"/>
              </a:lnSpc>
            </a:pPr>
            <a:r>
              <a:rPr lang="en-US"/>
              <a:t>highly reduced</a:t>
            </a:r>
          </a:p>
          <a:p>
            <a:pPr>
              <a:lnSpc>
                <a:spcPct val="90000"/>
              </a:lnSpc>
            </a:pPr>
            <a:r>
              <a:rPr lang="en-US"/>
              <a:t>Synthesis = endergonic process</a:t>
            </a:r>
          </a:p>
          <a:p>
            <a:pPr lvl="1">
              <a:lnSpc>
                <a:spcPct val="90000"/>
              </a:lnSpc>
            </a:pPr>
            <a:r>
              <a:rPr lang="en-US"/>
              <a:t>put in a lot of energy </a:t>
            </a:r>
          </a:p>
          <a:p>
            <a:pPr>
              <a:lnSpc>
                <a:spcPct val="90000"/>
              </a:lnSpc>
            </a:pPr>
            <a:r>
              <a:rPr lang="en-US"/>
              <a:t>Reduction of </a:t>
            </a:r>
            <a:r>
              <a:rPr lang="en-US">
                <a:solidFill>
                  <a:schemeClr val="tx2"/>
                </a:solidFill>
              </a:rPr>
              <a:t>CO</a:t>
            </a:r>
            <a:r>
              <a:rPr lang="en-US" baseline="-25000">
                <a:solidFill>
                  <a:schemeClr val="tx2"/>
                </a:solidFill>
              </a:rPr>
              <a:t>2</a:t>
            </a:r>
            <a:r>
              <a:rPr lang="en-US" baseline="-25000"/>
              <a:t> </a:t>
            </a:r>
            <a:r>
              <a:rPr lang="en-US">
                <a:sym typeface="Symbol" pitchFamily="48" charset="2"/>
              </a:rPr>
              <a:t></a:t>
            </a:r>
            <a:r>
              <a:rPr lang="en-US"/>
              <a:t> </a:t>
            </a:r>
            <a:r>
              <a:rPr lang="en-US">
                <a:solidFill>
                  <a:srgbClr val="CC0000"/>
                </a:solidFill>
              </a:rPr>
              <a:t>C</a:t>
            </a:r>
            <a:r>
              <a:rPr lang="en-US" baseline="-25000">
                <a:solidFill>
                  <a:srgbClr val="CC0000"/>
                </a:solidFill>
              </a:rPr>
              <a:t>6</a:t>
            </a:r>
            <a:r>
              <a:rPr lang="en-US">
                <a:solidFill>
                  <a:srgbClr val="CC0000"/>
                </a:solidFill>
              </a:rPr>
              <a:t>H</a:t>
            </a:r>
            <a:r>
              <a:rPr lang="en-US" baseline="-25000">
                <a:solidFill>
                  <a:srgbClr val="CC0000"/>
                </a:solidFill>
              </a:rPr>
              <a:t>12</a:t>
            </a:r>
            <a:r>
              <a:rPr lang="en-US">
                <a:solidFill>
                  <a:srgbClr val="CC0000"/>
                </a:solidFill>
              </a:rPr>
              <a:t>O</a:t>
            </a:r>
            <a:r>
              <a:rPr lang="en-US" baseline="-25000">
                <a:solidFill>
                  <a:srgbClr val="CC0000"/>
                </a:solidFill>
              </a:rPr>
              <a:t>6</a:t>
            </a:r>
            <a:r>
              <a:rPr lang="en-US" baseline="-25000"/>
              <a:t> </a:t>
            </a:r>
            <a:r>
              <a:rPr lang="en-US"/>
              <a:t>proceeds in many small uphill steps</a:t>
            </a:r>
          </a:p>
          <a:p>
            <a:pPr lvl="1">
              <a:lnSpc>
                <a:spcPct val="90000"/>
              </a:lnSpc>
            </a:pPr>
            <a:r>
              <a:rPr lang="en-US"/>
              <a:t>each catalyzed by a specific enzyme</a:t>
            </a:r>
          </a:p>
          <a:p>
            <a:pPr lvl="1">
              <a:lnSpc>
                <a:spcPct val="90000"/>
              </a:lnSpc>
            </a:pPr>
            <a:r>
              <a:rPr lang="en-US"/>
              <a:t>using energy stored in </a:t>
            </a:r>
            <a:r>
              <a:rPr lang="en-US">
                <a:solidFill>
                  <a:srgbClr val="CC0000"/>
                </a:solidFill>
              </a:rPr>
              <a:t>ATP</a:t>
            </a:r>
            <a:r>
              <a:rPr lang="en-US"/>
              <a:t> &amp; </a:t>
            </a:r>
            <a:r>
              <a:rPr lang="en-US">
                <a:solidFill>
                  <a:srgbClr val="CC0000"/>
                </a:solidFill>
              </a:rPr>
              <a:t>NADPH</a:t>
            </a:r>
            <a:endParaRPr lang="en-US" baseline="-25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1955">
                                            <p:txEl>
                                              <p:pRg st="0" end="0"/>
                                            </p:txEl>
                                          </p:spTgt>
                                        </p:tgtEl>
                                        <p:attrNameLst>
                                          <p:attrName>style.visibility</p:attrName>
                                        </p:attrNameLst>
                                      </p:cBhvr>
                                      <p:to>
                                        <p:strVal val="visible"/>
                                      </p:to>
                                    </p:set>
                                    <p:anim calcmode="lin" valueType="num">
                                      <p:cBhvr additive="base">
                                        <p:cTn id="7" dur="500" fill="hold"/>
                                        <p:tgtEl>
                                          <p:spTgt spid="3819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8195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1955">
                                            <p:txEl>
                                              <p:pRg st="1" end="1"/>
                                            </p:txEl>
                                          </p:spTgt>
                                        </p:tgtEl>
                                        <p:attrNameLst>
                                          <p:attrName>style.visibility</p:attrName>
                                        </p:attrNameLst>
                                      </p:cBhvr>
                                      <p:to>
                                        <p:strVal val="visible"/>
                                      </p:to>
                                    </p:set>
                                    <p:anim calcmode="lin" valueType="num">
                                      <p:cBhvr additive="base">
                                        <p:cTn id="13" dur="500" fill="hold"/>
                                        <p:tgtEl>
                                          <p:spTgt spid="38195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8195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1955">
                                            <p:txEl>
                                              <p:pRg st="2" end="2"/>
                                            </p:txEl>
                                          </p:spTgt>
                                        </p:tgtEl>
                                        <p:attrNameLst>
                                          <p:attrName>style.visibility</p:attrName>
                                        </p:attrNameLst>
                                      </p:cBhvr>
                                      <p:to>
                                        <p:strVal val="visible"/>
                                      </p:to>
                                    </p:set>
                                    <p:anim calcmode="lin" valueType="num">
                                      <p:cBhvr additive="base">
                                        <p:cTn id="19" dur="500" fill="hold"/>
                                        <p:tgtEl>
                                          <p:spTgt spid="38195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8195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81955">
                                            <p:txEl>
                                              <p:pRg st="3" end="3"/>
                                            </p:txEl>
                                          </p:spTgt>
                                        </p:tgtEl>
                                        <p:attrNameLst>
                                          <p:attrName>style.visibility</p:attrName>
                                        </p:attrNameLst>
                                      </p:cBhvr>
                                      <p:to>
                                        <p:strVal val="visible"/>
                                      </p:to>
                                    </p:set>
                                    <p:anim calcmode="lin" valueType="num">
                                      <p:cBhvr additive="base">
                                        <p:cTn id="25" dur="500" fill="hold"/>
                                        <p:tgtEl>
                                          <p:spTgt spid="38195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8195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81955">
                                            <p:txEl>
                                              <p:pRg st="4" end="4"/>
                                            </p:txEl>
                                          </p:spTgt>
                                        </p:tgtEl>
                                        <p:attrNameLst>
                                          <p:attrName>style.visibility</p:attrName>
                                        </p:attrNameLst>
                                      </p:cBhvr>
                                      <p:to>
                                        <p:strVal val="visible"/>
                                      </p:to>
                                    </p:set>
                                    <p:anim calcmode="lin" valueType="num">
                                      <p:cBhvr additive="base">
                                        <p:cTn id="31" dur="500" fill="hold"/>
                                        <p:tgtEl>
                                          <p:spTgt spid="38195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8195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81955">
                                            <p:txEl>
                                              <p:pRg st="5" end="5"/>
                                            </p:txEl>
                                          </p:spTgt>
                                        </p:tgtEl>
                                        <p:attrNameLst>
                                          <p:attrName>style.visibility</p:attrName>
                                        </p:attrNameLst>
                                      </p:cBhvr>
                                      <p:to>
                                        <p:strVal val="visible"/>
                                      </p:to>
                                    </p:set>
                                    <p:anim calcmode="lin" valueType="num">
                                      <p:cBhvr additive="base">
                                        <p:cTn id="37" dur="500" fill="hold"/>
                                        <p:tgtEl>
                                          <p:spTgt spid="38195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8195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Whoosh"/>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81955">
                                            <p:txEl>
                                              <p:pRg st="6" end="6"/>
                                            </p:txEl>
                                          </p:spTgt>
                                        </p:tgtEl>
                                        <p:attrNameLst>
                                          <p:attrName>style.visibility</p:attrName>
                                        </p:attrNameLst>
                                      </p:cBhvr>
                                      <p:to>
                                        <p:strVal val="visible"/>
                                      </p:to>
                                    </p:set>
                                    <p:anim calcmode="lin" valueType="num">
                                      <p:cBhvr additive="base">
                                        <p:cTn id="43" dur="500" fill="hold"/>
                                        <p:tgtEl>
                                          <p:spTgt spid="38195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8195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81955">
                                            <p:txEl>
                                              <p:pRg st="7" end="7"/>
                                            </p:txEl>
                                          </p:spTgt>
                                        </p:tgtEl>
                                        <p:attrNameLst>
                                          <p:attrName>style.visibility</p:attrName>
                                        </p:attrNameLst>
                                      </p:cBhvr>
                                      <p:to>
                                        <p:strVal val="visible"/>
                                      </p:to>
                                    </p:set>
                                    <p:anim calcmode="lin" valueType="num">
                                      <p:cBhvr additive="base">
                                        <p:cTn id="49" dur="500" fill="hold"/>
                                        <p:tgtEl>
                                          <p:spTgt spid="38195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8195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Whoosh"/>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81955">
                                            <p:txEl>
                                              <p:pRg st="8" end="8"/>
                                            </p:txEl>
                                          </p:spTgt>
                                        </p:tgtEl>
                                        <p:attrNameLst>
                                          <p:attrName>style.visibility</p:attrName>
                                        </p:attrNameLst>
                                      </p:cBhvr>
                                      <p:to>
                                        <p:strVal val="visible"/>
                                      </p:to>
                                    </p:set>
                                    <p:anim calcmode="lin" valueType="num">
                                      <p:cBhvr additive="base">
                                        <p:cTn id="55" dur="500" fill="hold"/>
                                        <p:tgtEl>
                                          <p:spTgt spid="38195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81955">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955"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a:xfrm>
            <a:off x="609600" y="685800"/>
            <a:ext cx="8305800" cy="762000"/>
          </a:xfrm>
        </p:spPr>
        <p:txBody>
          <a:bodyPr/>
          <a:lstStyle/>
          <a:p>
            <a:r>
              <a:rPr lang="en-US"/>
              <a:t>From Light reactions to Calvin cycle</a:t>
            </a:r>
          </a:p>
        </p:txBody>
      </p:sp>
      <p:sp>
        <p:nvSpPr>
          <p:cNvPr id="384003" name="Rectangle 3" descr="Rectangle: Click to edit Master text styles&#10;Second level&#10;Third level&#10;Fourth level&#10;Fifth level"/>
          <p:cNvSpPr>
            <a:spLocks noGrp="1" noChangeArrowheads="1"/>
          </p:cNvSpPr>
          <p:nvPr>
            <p:ph type="body" idx="1"/>
          </p:nvPr>
        </p:nvSpPr>
        <p:spPr>
          <a:xfrm>
            <a:off x="838200" y="1371600"/>
            <a:ext cx="7772400" cy="3211513"/>
          </a:xfrm>
        </p:spPr>
        <p:txBody>
          <a:bodyPr/>
          <a:lstStyle/>
          <a:p>
            <a:r>
              <a:rPr lang="en-US"/>
              <a:t>Calvin cycle </a:t>
            </a:r>
          </a:p>
          <a:p>
            <a:pPr lvl="1"/>
            <a:r>
              <a:rPr lang="en-US"/>
              <a:t>chloroplast </a:t>
            </a:r>
            <a:r>
              <a:rPr lang="en-US" u="sng">
                <a:solidFill>
                  <a:srgbClr val="CC0000"/>
                </a:solidFill>
              </a:rPr>
              <a:t>stroma</a:t>
            </a:r>
            <a:endParaRPr lang="en-US"/>
          </a:p>
          <a:p>
            <a:r>
              <a:rPr lang="en-US"/>
              <a:t>Need products of light reactions to drive synthesis reactions</a:t>
            </a:r>
          </a:p>
          <a:p>
            <a:pPr lvl="1"/>
            <a:r>
              <a:rPr lang="en-US">
                <a:solidFill>
                  <a:srgbClr val="CC0000"/>
                </a:solidFill>
              </a:rPr>
              <a:t>ATP</a:t>
            </a:r>
            <a:endParaRPr lang="en-US"/>
          </a:p>
          <a:p>
            <a:pPr lvl="1"/>
            <a:r>
              <a:rPr lang="en-US">
                <a:solidFill>
                  <a:srgbClr val="CC0000"/>
                </a:solidFill>
              </a:rPr>
              <a:t>NADPH</a:t>
            </a:r>
          </a:p>
        </p:txBody>
      </p:sp>
      <p:pic>
        <p:nvPicPr>
          <p:cNvPr id="384004" name="Picture 4"/>
          <p:cNvPicPr>
            <a:picLocks noChangeAspect="1" noChangeArrowheads="1"/>
          </p:cNvPicPr>
          <p:nvPr/>
        </p:nvPicPr>
        <p:blipFill>
          <a:blip r:embed="rId7" cstate="print"/>
          <a:srcRect b="3445"/>
          <a:stretch>
            <a:fillRect/>
          </a:stretch>
        </p:blipFill>
        <p:spPr bwMode="auto">
          <a:xfrm>
            <a:off x="3810000" y="3355975"/>
            <a:ext cx="5334000" cy="3502025"/>
          </a:xfrm>
          <a:prstGeom prst="rect">
            <a:avLst/>
          </a:prstGeom>
          <a:noFill/>
        </p:spPr>
      </p:pic>
      <p:grpSp>
        <p:nvGrpSpPr>
          <p:cNvPr id="384008" name="Group 8"/>
          <p:cNvGrpSpPr>
            <a:grpSpLocks/>
          </p:cNvGrpSpPr>
          <p:nvPr/>
        </p:nvGrpSpPr>
        <p:grpSpPr bwMode="auto">
          <a:xfrm>
            <a:off x="8083550" y="3355975"/>
            <a:ext cx="879475" cy="1057275"/>
            <a:chOff x="5092" y="2114"/>
            <a:chExt cx="554" cy="666"/>
          </a:xfrm>
        </p:grpSpPr>
        <p:sp>
          <p:nvSpPr>
            <p:cNvPr id="384006" name="Rectangle 6"/>
            <p:cNvSpPr>
              <a:spLocks noChangeArrowheads="1"/>
            </p:cNvSpPr>
            <p:nvPr/>
          </p:nvSpPr>
          <p:spPr bwMode="auto">
            <a:xfrm flipH="1">
              <a:off x="5166" y="2114"/>
              <a:ext cx="480" cy="173"/>
            </a:xfrm>
            <a:prstGeom prst="rect">
              <a:avLst/>
            </a:prstGeom>
            <a:noFill/>
            <a:ln w="9525">
              <a:noFill/>
              <a:miter lim="800000"/>
              <a:headEnd/>
              <a:tailEnd/>
            </a:ln>
          </p:spPr>
          <p:txBody>
            <a:bodyPr wrap="none" lIns="0" tIns="0" rIns="0" bIns="0">
              <a:spAutoFit/>
            </a:bodyPr>
            <a:lstStyle/>
            <a:p>
              <a:pPr eaLnBrk="1" hangingPunct="1"/>
              <a:r>
                <a:rPr lang="en-US" sz="1800" b="1">
                  <a:solidFill>
                    <a:srgbClr val="000000"/>
                  </a:solidFill>
                </a:rPr>
                <a:t>stroma</a:t>
              </a:r>
              <a:endParaRPr lang="en-US" sz="1800" b="1"/>
            </a:p>
          </p:txBody>
        </p:sp>
        <p:sp>
          <p:nvSpPr>
            <p:cNvPr id="384007" name="Line 7"/>
            <p:cNvSpPr>
              <a:spLocks noChangeShapeType="1"/>
            </p:cNvSpPr>
            <p:nvPr/>
          </p:nvSpPr>
          <p:spPr bwMode="auto">
            <a:xfrm flipH="1">
              <a:off x="5092" y="2281"/>
              <a:ext cx="174" cy="499"/>
            </a:xfrm>
            <a:prstGeom prst="line">
              <a:avLst/>
            </a:prstGeom>
            <a:noFill/>
            <a:ln w="19050">
              <a:solidFill>
                <a:srgbClr val="000000"/>
              </a:solidFill>
              <a:round/>
              <a:headEnd/>
              <a:tailEnd/>
            </a:ln>
          </p:spPr>
          <p:txBody>
            <a:bodyPr/>
            <a:lstStyle/>
            <a:p>
              <a:endParaRPr lang="en-US"/>
            </a:p>
          </p:txBody>
        </p:sp>
      </p:grpSp>
      <p:grpSp>
        <p:nvGrpSpPr>
          <p:cNvPr id="384012" name="Group 12"/>
          <p:cNvGrpSpPr>
            <a:grpSpLocks/>
          </p:cNvGrpSpPr>
          <p:nvPr/>
        </p:nvGrpSpPr>
        <p:grpSpPr bwMode="auto">
          <a:xfrm>
            <a:off x="3644900" y="5372100"/>
            <a:ext cx="2185988" cy="842963"/>
            <a:chOff x="2296" y="3384"/>
            <a:chExt cx="1377" cy="531"/>
          </a:xfrm>
        </p:grpSpPr>
        <p:sp>
          <p:nvSpPr>
            <p:cNvPr id="384010" name="Rectangle 10"/>
            <p:cNvSpPr>
              <a:spLocks noChangeArrowheads="1"/>
            </p:cNvSpPr>
            <p:nvPr/>
          </p:nvSpPr>
          <p:spPr bwMode="auto">
            <a:xfrm>
              <a:off x="2296" y="3742"/>
              <a:ext cx="632" cy="173"/>
            </a:xfrm>
            <a:prstGeom prst="rect">
              <a:avLst/>
            </a:prstGeom>
            <a:noFill/>
            <a:ln w="9525">
              <a:noFill/>
              <a:miter lim="800000"/>
              <a:headEnd/>
              <a:tailEnd/>
            </a:ln>
          </p:spPr>
          <p:txBody>
            <a:bodyPr wrap="none" lIns="0" tIns="0" rIns="0" bIns="0">
              <a:spAutoFit/>
            </a:bodyPr>
            <a:lstStyle/>
            <a:p>
              <a:pPr eaLnBrk="1" hangingPunct="1"/>
              <a:r>
                <a:rPr lang="en-US" sz="1800" b="1">
                  <a:solidFill>
                    <a:srgbClr val="000000"/>
                  </a:solidFill>
                </a:rPr>
                <a:t>thylakoid</a:t>
              </a:r>
              <a:endParaRPr lang="en-US" sz="1800" b="1"/>
            </a:p>
          </p:txBody>
        </p:sp>
        <p:sp>
          <p:nvSpPr>
            <p:cNvPr id="384011" name="Line 11"/>
            <p:cNvSpPr>
              <a:spLocks noChangeShapeType="1"/>
            </p:cNvSpPr>
            <p:nvPr/>
          </p:nvSpPr>
          <p:spPr bwMode="auto">
            <a:xfrm flipV="1">
              <a:off x="2947" y="3384"/>
              <a:ext cx="726" cy="409"/>
            </a:xfrm>
            <a:prstGeom prst="line">
              <a:avLst/>
            </a:prstGeom>
            <a:noFill/>
            <a:ln w="19050">
              <a:solidFill>
                <a:srgbClr val="000000"/>
              </a:solidFill>
              <a:round/>
              <a:headEnd/>
              <a:tailEnd/>
            </a:ln>
          </p:spPr>
          <p:txBody>
            <a:bodyPr/>
            <a:lstStyle/>
            <a:p>
              <a:endParaRPr lang="en-US"/>
            </a:p>
          </p:txBody>
        </p:sp>
      </p:grpSp>
      <p:pic>
        <p:nvPicPr>
          <p:cNvPr id="384013" name="Picture 13" descr="piggybankNADPH"/>
          <p:cNvPicPr>
            <a:picLocks noChangeAspect="1" noChangeArrowheads="1"/>
          </p:cNvPicPr>
          <p:nvPr/>
        </p:nvPicPr>
        <p:blipFill>
          <a:blip r:embed="rId8" cstate="print"/>
          <a:srcRect/>
          <a:stretch>
            <a:fillRect/>
          </a:stretch>
        </p:blipFill>
        <p:spPr bwMode="auto">
          <a:xfrm>
            <a:off x="1506538" y="5260975"/>
            <a:ext cx="1466850" cy="1301750"/>
          </a:xfrm>
          <a:prstGeom prst="rect">
            <a:avLst/>
          </a:prstGeom>
          <a:noFill/>
        </p:spPr>
      </p:pic>
      <p:sp>
        <p:nvSpPr>
          <p:cNvPr id="384014" name="AutoShape 14"/>
          <p:cNvSpPr>
            <a:spLocks noChangeArrowheads="1"/>
          </p:cNvSpPr>
          <p:nvPr/>
        </p:nvSpPr>
        <p:spPr bwMode="auto">
          <a:xfrm>
            <a:off x="525463" y="4625975"/>
            <a:ext cx="1352550" cy="885825"/>
          </a:xfrm>
          <a:prstGeom prst="irregularSeal1">
            <a:avLst/>
          </a:prstGeom>
          <a:solidFill>
            <a:srgbClr val="CC0000"/>
          </a:solidFill>
          <a:ln w="38100">
            <a:solidFill>
              <a:srgbClr val="FF6404"/>
            </a:solidFill>
            <a:miter lim="800000"/>
            <a:headEnd/>
            <a:tailEnd/>
          </a:ln>
          <a:effectLst/>
        </p:spPr>
        <p:txBody>
          <a:bodyPr wrap="none" anchor="ctr"/>
          <a:lstStyle/>
          <a:p>
            <a:r>
              <a:rPr lang="en-US" sz="2800" b="1">
                <a:solidFill>
                  <a:srgbClr val="FFEA18"/>
                </a:solidFill>
              </a:rPr>
              <a:t>ATP</a:t>
            </a:r>
            <a:endParaRPr lang="en-US" sz="40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4003">
                                            <p:txEl>
                                              <p:pRg st="0" end="0"/>
                                            </p:txEl>
                                          </p:spTgt>
                                        </p:tgtEl>
                                        <p:attrNameLst>
                                          <p:attrName>style.visibility</p:attrName>
                                        </p:attrNameLst>
                                      </p:cBhvr>
                                      <p:to>
                                        <p:strVal val="visible"/>
                                      </p:to>
                                    </p:set>
                                    <p:anim calcmode="lin" valueType="num">
                                      <p:cBhvr additive="base">
                                        <p:cTn id="7" dur="500" fill="hold"/>
                                        <p:tgtEl>
                                          <p:spTgt spid="3840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8400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4003">
                                            <p:txEl>
                                              <p:pRg st="1" end="1"/>
                                            </p:txEl>
                                          </p:spTgt>
                                        </p:tgtEl>
                                        <p:attrNameLst>
                                          <p:attrName>style.visibility</p:attrName>
                                        </p:attrNameLst>
                                      </p:cBhvr>
                                      <p:to>
                                        <p:strVal val="visible"/>
                                      </p:to>
                                    </p:set>
                                    <p:anim calcmode="lin" valueType="num">
                                      <p:cBhvr additive="base">
                                        <p:cTn id="13" dur="500" fill="hold"/>
                                        <p:tgtEl>
                                          <p:spTgt spid="38400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8400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Whoosh"/>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84012"/>
                                        </p:tgtEl>
                                        <p:attrNameLst>
                                          <p:attrName>style.visibility</p:attrName>
                                        </p:attrNameLst>
                                      </p:cBhvr>
                                      <p:to>
                                        <p:strVal val="visible"/>
                                      </p:to>
                                    </p:set>
                                    <p:animEffect transition="in" filter="wipe(left)">
                                      <p:cBhvr>
                                        <p:cTn id="19" dur="500"/>
                                        <p:tgtEl>
                                          <p:spTgt spid="384012"/>
                                        </p:tgtEl>
                                      </p:cBhvr>
                                    </p:animEffect>
                                  </p:childTnLst>
                                  <p:subTnLst>
                                    <p:audio>
                                      <p:cMediaNode>
                                        <p:cTn display="0" masterRel="sameClick">
                                          <p:stCondLst>
                                            <p:cond evt="begin" delay="0">
                                              <p:tn val="17"/>
                                            </p:cond>
                                          </p:stCondLst>
                                          <p:endCondLst>
                                            <p:cond evt="onStopAudio" delay="0">
                                              <p:tgtEl>
                                                <p:sldTgt/>
                                              </p:tgtEl>
                                            </p:cond>
                                          </p:endCondLst>
                                        </p:cTn>
                                        <p:tgtEl>
                                          <p:sndTgt r:embed="rId4" name="Pencil Check"/>
                                        </p:tgtEl>
                                      </p:cMediaNode>
                                    </p:audio>
                                  </p:sub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384008"/>
                                        </p:tgtEl>
                                        <p:attrNameLst>
                                          <p:attrName>style.visibility</p:attrName>
                                        </p:attrNameLst>
                                      </p:cBhvr>
                                      <p:to>
                                        <p:strVal val="visible"/>
                                      </p:to>
                                    </p:set>
                                    <p:animEffect transition="in" filter="wipe(right)">
                                      <p:cBhvr>
                                        <p:cTn id="24" dur="500"/>
                                        <p:tgtEl>
                                          <p:spTgt spid="384008"/>
                                        </p:tgtEl>
                                      </p:cBhvr>
                                    </p:animEffect>
                                  </p:childTnLst>
                                  <p:subTnLst>
                                    <p:audio>
                                      <p:cMediaNode>
                                        <p:cTn display="0" masterRel="sameClick">
                                          <p:stCondLst>
                                            <p:cond evt="begin" delay="0">
                                              <p:tn val="22"/>
                                            </p:cond>
                                          </p:stCondLst>
                                          <p:endCondLst>
                                            <p:cond evt="onStopAudio" delay="0">
                                              <p:tgtEl>
                                                <p:sldTgt/>
                                              </p:tgtEl>
                                            </p:cond>
                                          </p:endCondLst>
                                        </p:cTn>
                                        <p:tgtEl>
                                          <p:sndTgt r:embed="rId4" name="Pencil Check"/>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84003">
                                            <p:txEl>
                                              <p:pRg st="2" end="2"/>
                                            </p:txEl>
                                          </p:spTgt>
                                        </p:tgtEl>
                                        <p:attrNameLst>
                                          <p:attrName>style.visibility</p:attrName>
                                        </p:attrNameLst>
                                      </p:cBhvr>
                                      <p:to>
                                        <p:strVal val="visible"/>
                                      </p:to>
                                    </p:set>
                                    <p:anim calcmode="lin" valueType="num">
                                      <p:cBhvr additive="base">
                                        <p:cTn id="29" dur="500" fill="hold"/>
                                        <p:tgtEl>
                                          <p:spTgt spid="384003">
                                            <p:txEl>
                                              <p:pRg st="2" end="2"/>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8400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Whoosh"/>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84003">
                                            <p:txEl>
                                              <p:pRg st="3" end="3"/>
                                            </p:txEl>
                                          </p:spTgt>
                                        </p:tgtEl>
                                        <p:attrNameLst>
                                          <p:attrName>style.visibility</p:attrName>
                                        </p:attrNameLst>
                                      </p:cBhvr>
                                      <p:to>
                                        <p:strVal val="visible"/>
                                      </p:to>
                                    </p:set>
                                    <p:anim calcmode="lin" valueType="num">
                                      <p:cBhvr additive="base">
                                        <p:cTn id="35" dur="500" fill="hold"/>
                                        <p:tgtEl>
                                          <p:spTgt spid="384003">
                                            <p:txEl>
                                              <p:pRg st="3" end="3"/>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8400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Whoosh"/>
                                        </p:tgtEl>
                                      </p:cMediaNode>
                                    </p:audio>
                                  </p:sub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384014"/>
                                        </p:tgtEl>
                                        <p:attrNameLst>
                                          <p:attrName>style.visibility</p:attrName>
                                        </p:attrNameLst>
                                      </p:cBhvr>
                                      <p:to>
                                        <p:strVal val="visible"/>
                                      </p:to>
                                    </p:set>
                                    <p:animEffect transition="in" filter="circle(out)">
                                      <p:cBhvr>
                                        <p:cTn id="41" dur="500"/>
                                        <p:tgtEl>
                                          <p:spTgt spid="384014"/>
                                        </p:tgtEl>
                                      </p:cBhvr>
                                    </p:animEffect>
                                  </p:childTnLst>
                                  <p:subTnLst>
                                    <p:audio>
                                      <p:cMediaNode>
                                        <p:cTn display="0" masterRel="sameClick">
                                          <p:stCondLst>
                                            <p:cond evt="begin" delay="0">
                                              <p:tn val="39"/>
                                            </p:cond>
                                          </p:stCondLst>
                                          <p:endCondLst>
                                            <p:cond evt="onStopAudio" delay="0">
                                              <p:tgtEl>
                                                <p:sldTgt/>
                                              </p:tgtEl>
                                            </p:cond>
                                          </p:endCondLst>
                                        </p:cTn>
                                        <p:tgtEl>
                                          <p:sndTgt r:embed="rId5" name="Explosion"/>
                                        </p:tgtEl>
                                      </p:cMediaNode>
                                    </p:audio>
                                  </p:sub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84003">
                                            <p:txEl>
                                              <p:pRg st="4" end="4"/>
                                            </p:txEl>
                                          </p:spTgt>
                                        </p:tgtEl>
                                        <p:attrNameLst>
                                          <p:attrName>style.visibility</p:attrName>
                                        </p:attrNameLst>
                                      </p:cBhvr>
                                      <p:to>
                                        <p:strVal val="visible"/>
                                      </p:to>
                                    </p:set>
                                    <p:anim calcmode="lin" valueType="num">
                                      <p:cBhvr additive="base">
                                        <p:cTn id="46" dur="500" fill="hold"/>
                                        <p:tgtEl>
                                          <p:spTgt spid="384003">
                                            <p:txEl>
                                              <p:pRg st="4" end="4"/>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8400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3" name="Whoosh"/>
                                        </p:tgtEl>
                                      </p:cMediaNode>
                                    </p:audio>
                                  </p:subTnLst>
                                </p:cTn>
                              </p:par>
                            </p:childTnLst>
                          </p:cTn>
                        </p:par>
                      </p:childTnLst>
                    </p:cTn>
                  </p:par>
                  <p:par>
                    <p:cTn id="48" fill="hold">
                      <p:stCondLst>
                        <p:cond delay="indefinite"/>
                      </p:stCondLst>
                      <p:childTnLst>
                        <p:par>
                          <p:cTn id="49" fill="hold">
                            <p:stCondLst>
                              <p:cond delay="0"/>
                            </p:stCondLst>
                            <p:childTnLst>
                              <p:par>
                                <p:cTn id="50" presetID="6" presetClass="entr" presetSubtype="32" fill="hold" nodeType="clickEffect">
                                  <p:stCondLst>
                                    <p:cond delay="0"/>
                                  </p:stCondLst>
                                  <p:childTnLst>
                                    <p:set>
                                      <p:cBhvr>
                                        <p:cTn id="51" dur="1" fill="hold">
                                          <p:stCondLst>
                                            <p:cond delay="0"/>
                                          </p:stCondLst>
                                        </p:cTn>
                                        <p:tgtEl>
                                          <p:spTgt spid="384013"/>
                                        </p:tgtEl>
                                        <p:attrNameLst>
                                          <p:attrName>style.visibility</p:attrName>
                                        </p:attrNameLst>
                                      </p:cBhvr>
                                      <p:to>
                                        <p:strVal val="visible"/>
                                      </p:to>
                                    </p:set>
                                    <p:animEffect transition="in" filter="circle(out)">
                                      <p:cBhvr>
                                        <p:cTn id="52" dur="500"/>
                                        <p:tgtEl>
                                          <p:spTgt spid="384013"/>
                                        </p:tgtEl>
                                      </p:cBhvr>
                                    </p:animEffect>
                                  </p:childTnLst>
                                  <p:subTnLst>
                                    <p:audio>
                                      <p:cMediaNode>
                                        <p:cTn display="0" masterRel="sameClick">
                                          <p:stCondLst>
                                            <p:cond evt="begin" delay="0">
                                              <p:tn val="50"/>
                                            </p:cond>
                                          </p:stCondLst>
                                          <p:endCondLst>
                                            <p:cond evt="onStopAudio" delay="0">
                                              <p:tgtEl>
                                                <p:sldTgt/>
                                              </p:tgtEl>
                                            </p:cond>
                                          </p:endCondLst>
                                        </p:cTn>
                                        <p:tgtEl>
                                          <p:sndTgt r:embed="rId6" name="Pi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3" grpId="0" build="p" autoUpdateAnimBg="0"/>
      <p:bldP spid="38401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248" name="Rectangle 200"/>
          <p:cNvSpPr>
            <a:spLocks noChangeArrowheads="1"/>
          </p:cNvSpPr>
          <p:nvPr/>
        </p:nvSpPr>
        <p:spPr bwMode="auto">
          <a:xfrm>
            <a:off x="182563" y="6143625"/>
            <a:ext cx="1690687" cy="714375"/>
          </a:xfrm>
          <a:prstGeom prst="rect">
            <a:avLst/>
          </a:prstGeom>
          <a:solidFill>
            <a:schemeClr val="bg1"/>
          </a:solidFill>
          <a:ln w="9525">
            <a:noFill/>
            <a:miter lim="800000"/>
            <a:headEnd/>
            <a:tailEnd/>
          </a:ln>
          <a:effectLst/>
        </p:spPr>
        <p:txBody>
          <a:bodyPr wrap="none" anchor="ctr"/>
          <a:lstStyle/>
          <a:p>
            <a:endParaRPr lang="en-US"/>
          </a:p>
        </p:txBody>
      </p:sp>
      <p:sp>
        <p:nvSpPr>
          <p:cNvPr id="386115" name="AutoShape 67"/>
          <p:cNvSpPr>
            <a:spLocks noChangeArrowheads="1"/>
          </p:cNvSpPr>
          <p:nvPr/>
        </p:nvSpPr>
        <p:spPr bwMode="auto">
          <a:xfrm>
            <a:off x="60325" y="2638425"/>
            <a:ext cx="1285875" cy="866775"/>
          </a:xfrm>
          <a:prstGeom prst="roundRect">
            <a:avLst>
              <a:gd name="adj" fmla="val 16667"/>
            </a:avLst>
          </a:prstGeom>
          <a:solidFill>
            <a:srgbClr val="FFCC18"/>
          </a:solidFill>
          <a:ln w="9525">
            <a:noFill/>
            <a:round/>
            <a:headEnd/>
            <a:tailEnd/>
          </a:ln>
          <a:effectLst/>
        </p:spPr>
        <p:txBody>
          <a:bodyPr lIns="0" tIns="0" rIns="0" bIns="0" anchor="ctr">
            <a:spAutoFit/>
          </a:bodyPr>
          <a:lstStyle/>
          <a:p>
            <a:pPr>
              <a:lnSpc>
                <a:spcPct val="80000"/>
              </a:lnSpc>
            </a:pPr>
            <a:r>
              <a:rPr lang="en-US" sz="1600" b="1">
                <a:solidFill>
                  <a:srgbClr val="0F116A"/>
                </a:solidFill>
              </a:rPr>
              <a:t>starch,</a:t>
            </a:r>
            <a:br>
              <a:rPr lang="en-US" sz="1600" b="1">
                <a:solidFill>
                  <a:srgbClr val="0F116A"/>
                </a:solidFill>
              </a:rPr>
            </a:br>
            <a:r>
              <a:rPr lang="en-US" sz="1600" b="1">
                <a:solidFill>
                  <a:srgbClr val="0F116A"/>
                </a:solidFill>
              </a:rPr>
              <a:t>sucrose,</a:t>
            </a:r>
            <a:br>
              <a:rPr lang="en-US" sz="1600" b="1">
                <a:solidFill>
                  <a:srgbClr val="0F116A"/>
                </a:solidFill>
              </a:rPr>
            </a:br>
            <a:r>
              <a:rPr lang="en-US" sz="1600" b="1">
                <a:solidFill>
                  <a:srgbClr val="0F116A"/>
                </a:solidFill>
              </a:rPr>
              <a:t>cellulose</a:t>
            </a:r>
            <a:br>
              <a:rPr lang="en-US" sz="1600" b="1">
                <a:solidFill>
                  <a:srgbClr val="0F116A"/>
                </a:solidFill>
              </a:rPr>
            </a:br>
            <a:r>
              <a:rPr lang="en-US" sz="1600" b="1">
                <a:solidFill>
                  <a:srgbClr val="0F116A"/>
                </a:solidFill>
              </a:rPr>
              <a:t>&amp; more</a:t>
            </a:r>
          </a:p>
        </p:txBody>
      </p:sp>
      <p:grpSp>
        <p:nvGrpSpPr>
          <p:cNvPr id="386054" name="Group 6"/>
          <p:cNvGrpSpPr>
            <a:grpSpLocks/>
          </p:cNvGrpSpPr>
          <p:nvPr/>
        </p:nvGrpSpPr>
        <p:grpSpPr bwMode="auto">
          <a:xfrm>
            <a:off x="3024188" y="1752600"/>
            <a:ext cx="4191000" cy="4648200"/>
            <a:chOff x="1905" y="1104"/>
            <a:chExt cx="2640" cy="2928"/>
          </a:xfrm>
        </p:grpSpPr>
        <p:sp>
          <p:nvSpPr>
            <p:cNvPr id="386055" name="AutoShape 7"/>
            <p:cNvSpPr>
              <a:spLocks noChangeArrowheads="1"/>
            </p:cNvSpPr>
            <p:nvPr/>
          </p:nvSpPr>
          <p:spPr bwMode="auto">
            <a:xfrm>
              <a:off x="3124" y="1104"/>
              <a:ext cx="192" cy="240"/>
            </a:xfrm>
            <a:prstGeom prst="downArrow">
              <a:avLst>
                <a:gd name="adj1" fmla="val 50000"/>
                <a:gd name="adj2" fmla="val 31250"/>
              </a:avLst>
            </a:prstGeom>
            <a:solidFill>
              <a:srgbClr val="FFCC18"/>
            </a:solidFill>
            <a:ln w="9525">
              <a:noFill/>
              <a:miter lim="800000"/>
              <a:headEnd/>
              <a:tailEnd/>
            </a:ln>
            <a:effectLst/>
          </p:spPr>
          <p:txBody>
            <a:bodyPr wrap="none" anchor="ctr"/>
            <a:lstStyle/>
            <a:p>
              <a:endParaRPr lang="en-US"/>
            </a:p>
          </p:txBody>
        </p:sp>
        <p:sp>
          <p:nvSpPr>
            <p:cNvPr id="386056" name="Oval 8"/>
            <p:cNvSpPr>
              <a:spLocks noChangeArrowheads="1"/>
            </p:cNvSpPr>
            <p:nvPr/>
          </p:nvSpPr>
          <p:spPr bwMode="auto">
            <a:xfrm>
              <a:off x="1905" y="1392"/>
              <a:ext cx="2640" cy="2640"/>
            </a:xfrm>
            <a:prstGeom prst="ellipse">
              <a:avLst/>
            </a:prstGeom>
            <a:noFill/>
            <a:ln w="127000">
              <a:solidFill>
                <a:srgbClr val="FFCC18"/>
              </a:solidFill>
              <a:round/>
              <a:headEnd/>
              <a:tailEnd/>
            </a:ln>
            <a:effectLst/>
          </p:spPr>
          <p:txBody>
            <a:bodyPr wrap="none" anchor="ctr"/>
            <a:lstStyle/>
            <a:p>
              <a:endParaRPr lang="en-US"/>
            </a:p>
          </p:txBody>
        </p:sp>
      </p:grpSp>
      <p:grpSp>
        <p:nvGrpSpPr>
          <p:cNvPr id="386062" name="Group 14"/>
          <p:cNvGrpSpPr>
            <a:grpSpLocks/>
          </p:cNvGrpSpPr>
          <p:nvPr/>
        </p:nvGrpSpPr>
        <p:grpSpPr bwMode="auto">
          <a:xfrm>
            <a:off x="4776788" y="1219200"/>
            <a:ext cx="1343025" cy="609600"/>
            <a:chOff x="3009" y="768"/>
            <a:chExt cx="846" cy="384"/>
          </a:xfrm>
        </p:grpSpPr>
        <p:grpSp>
          <p:nvGrpSpPr>
            <p:cNvPr id="386063" name="Group 15"/>
            <p:cNvGrpSpPr>
              <a:grpSpLocks/>
            </p:cNvGrpSpPr>
            <p:nvPr/>
          </p:nvGrpSpPr>
          <p:grpSpPr bwMode="auto">
            <a:xfrm>
              <a:off x="3009" y="768"/>
              <a:ext cx="423" cy="384"/>
              <a:chOff x="2650" y="605"/>
              <a:chExt cx="423" cy="384"/>
            </a:xfrm>
          </p:grpSpPr>
          <p:sp>
            <p:nvSpPr>
              <p:cNvPr id="386064" name="Oval 16"/>
              <p:cNvSpPr>
                <a:spLocks noChangeArrowheads="1"/>
              </p:cNvSpPr>
              <p:nvPr/>
            </p:nvSpPr>
            <p:spPr bwMode="auto">
              <a:xfrm>
                <a:off x="2669" y="605"/>
                <a:ext cx="384" cy="384"/>
              </a:xfrm>
              <a:prstGeom prst="ellipse">
                <a:avLst/>
              </a:prstGeom>
              <a:solidFill>
                <a:srgbClr val="CC0000"/>
              </a:solidFill>
              <a:ln w="9525">
                <a:noFill/>
                <a:round/>
                <a:headEnd/>
                <a:tailEnd/>
              </a:ln>
              <a:effectLst/>
            </p:spPr>
            <p:txBody>
              <a:bodyPr wrap="none" anchor="ctr"/>
              <a:lstStyle/>
              <a:p>
                <a:endParaRPr lang="en-US"/>
              </a:p>
            </p:txBody>
          </p:sp>
          <p:sp>
            <p:nvSpPr>
              <p:cNvPr id="386065" name="Rectangle 17"/>
              <p:cNvSpPr>
                <a:spLocks noChangeArrowheads="1"/>
              </p:cNvSpPr>
              <p:nvPr/>
            </p:nvSpPr>
            <p:spPr bwMode="auto">
              <a:xfrm>
                <a:off x="2650" y="614"/>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1C</a:t>
                </a:r>
                <a:endParaRPr lang="en-US" sz="2600" b="1">
                  <a:solidFill>
                    <a:schemeClr val="bg1"/>
                  </a:solidFill>
                </a:endParaRPr>
              </a:p>
            </p:txBody>
          </p:sp>
        </p:grpSp>
        <p:sp>
          <p:nvSpPr>
            <p:cNvPr id="386066" name="Rectangle 18"/>
            <p:cNvSpPr>
              <a:spLocks noChangeArrowheads="1"/>
            </p:cNvSpPr>
            <p:nvPr/>
          </p:nvSpPr>
          <p:spPr bwMode="auto">
            <a:xfrm>
              <a:off x="3408" y="787"/>
              <a:ext cx="447" cy="269"/>
            </a:xfrm>
            <a:prstGeom prst="rect">
              <a:avLst/>
            </a:prstGeom>
            <a:noFill/>
            <a:ln w="9525">
              <a:noFill/>
              <a:miter lim="800000"/>
              <a:headEnd/>
              <a:tailEnd/>
            </a:ln>
            <a:effectLst/>
          </p:spPr>
          <p:txBody>
            <a:bodyPr wrap="none" anchor="ctr">
              <a:spAutoFit/>
            </a:bodyPr>
            <a:lstStyle/>
            <a:p>
              <a:r>
                <a:rPr lang="en-US" sz="2200" b="1">
                  <a:solidFill>
                    <a:srgbClr val="000000"/>
                  </a:solidFill>
                </a:rPr>
                <a:t>CO</a:t>
              </a:r>
              <a:r>
                <a:rPr lang="en-US" sz="2200" b="1" baseline="-25000">
                  <a:solidFill>
                    <a:srgbClr val="000000"/>
                  </a:solidFill>
                </a:rPr>
                <a:t>2</a:t>
              </a:r>
            </a:p>
          </p:txBody>
        </p:sp>
      </p:grpSp>
      <p:sp>
        <p:nvSpPr>
          <p:cNvPr id="386067" name="Rectangle 19"/>
          <p:cNvSpPr>
            <a:spLocks noChangeArrowheads="1"/>
          </p:cNvSpPr>
          <p:nvPr/>
        </p:nvSpPr>
        <p:spPr bwMode="auto">
          <a:xfrm>
            <a:off x="685800" y="685800"/>
            <a:ext cx="2681288" cy="609600"/>
          </a:xfrm>
          <a:prstGeom prst="rect">
            <a:avLst/>
          </a:prstGeom>
          <a:noFill/>
          <a:ln w="9525">
            <a:noFill/>
            <a:miter lim="800000"/>
            <a:headEnd/>
            <a:tailEnd/>
          </a:ln>
          <a:effectLst/>
        </p:spPr>
        <p:txBody>
          <a:bodyPr wrap="none" anchor="ctr">
            <a:spAutoFit/>
          </a:bodyPr>
          <a:lstStyle/>
          <a:p>
            <a:pPr algn="l"/>
            <a:r>
              <a:rPr lang="en-US" sz="3400" b="1">
                <a:solidFill>
                  <a:schemeClr val="tx2"/>
                </a:solidFill>
              </a:rPr>
              <a:t>Calvin cycle</a:t>
            </a:r>
            <a:endParaRPr lang="en-US" sz="3000" b="1" baseline="-25000">
              <a:solidFill>
                <a:srgbClr val="000000"/>
              </a:solidFill>
            </a:endParaRPr>
          </a:p>
        </p:txBody>
      </p:sp>
      <p:sp>
        <p:nvSpPr>
          <p:cNvPr id="386068" name="AutoShape 20"/>
          <p:cNvSpPr>
            <a:spLocks noChangeArrowheads="1"/>
          </p:cNvSpPr>
          <p:nvPr/>
        </p:nvSpPr>
        <p:spPr bwMode="auto">
          <a:xfrm rot="-185259">
            <a:off x="4800600" y="2057400"/>
            <a:ext cx="228600" cy="381000"/>
          </a:xfrm>
          <a:prstGeom prst="rightArrow">
            <a:avLst>
              <a:gd name="adj1" fmla="val 48352"/>
              <a:gd name="adj2" fmla="val 100000"/>
            </a:avLst>
          </a:prstGeom>
          <a:solidFill>
            <a:schemeClr val="bg1"/>
          </a:solidFill>
          <a:ln w="9525">
            <a:noFill/>
            <a:miter lim="800000"/>
            <a:headEnd/>
            <a:tailEnd/>
          </a:ln>
          <a:effectLst/>
        </p:spPr>
        <p:txBody>
          <a:bodyPr wrap="none" anchor="ctr"/>
          <a:lstStyle/>
          <a:p>
            <a:endParaRPr lang="en-US"/>
          </a:p>
        </p:txBody>
      </p:sp>
      <p:sp>
        <p:nvSpPr>
          <p:cNvPr id="386069" name="AutoShape 21"/>
          <p:cNvSpPr>
            <a:spLocks noChangeArrowheads="1"/>
          </p:cNvSpPr>
          <p:nvPr/>
        </p:nvSpPr>
        <p:spPr bwMode="auto">
          <a:xfrm rot="-185259">
            <a:off x="4724400" y="2057400"/>
            <a:ext cx="228600" cy="381000"/>
          </a:xfrm>
          <a:prstGeom prst="rightArrow">
            <a:avLst>
              <a:gd name="adj1" fmla="val 48352"/>
              <a:gd name="adj2" fmla="val 100000"/>
            </a:avLst>
          </a:prstGeom>
          <a:solidFill>
            <a:srgbClr val="FFCC18"/>
          </a:solidFill>
          <a:ln w="9525">
            <a:noFill/>
            <a:miter lim="800000"/>
            <a:headEnd/>
            <a:tailEnd/>
          </a:ln>
          <a:effectLst/>
        </p:spPr>
        <p:txBody>
          <a:bodyPr wrap="none" anchor="ctr"/>
          <a:lstStyle/>
          <a:p>
            <a:endParaRPr lang="en-US"/>
          </a:p>
        </p:txBody>
      </p:sp>
      <p:grpSp>
        <p:nvGrpSpPr>
          <p:cNvPr id="386297" name="Group 249"/>
          <p:cNvGrpSpPr>
            <a:grpSpLocks/>
          </p:cNvGrpSpPr>
          <p:nvPr/>
        </p:nvGrpSpPr>
        <p:grpSpPr bwMode="auto">
          <a:xfrm>
            <a:off x="3962400" y="2057400"/>
            <a:ext cx="671513" cy="609600"/>
            <a:chOff x="2496" y="1296"/>
            <a:chExt cx="423" cy="384"/>
          </a:xfrm>
        </p:grpSpPr>
        <p:sp>
          <p:nvSpPr>
            <p:cNvPr id="386071" name="Oval 23"/>
            <p:cNvSpPr>
              <a:spLocks noChangeArrowheads="1"/>
            </p:cNvSpPr>
            <p:nvPr/>
          </p:nvSpPr>
          <p:spPr bwMode="auto">
            <a:xfrm>
              <a:off x="2515" y="1296"/>
              <a:ext cx="384" cy="384"/>
            </a:xfrm>
            <a:prstGeom prst="ellipse">
              <a:avLst/>
            </a:prstGeom>
            <a:solidFill>
              <a:srgbClr val="CC0000"/>
            </a:solidFill>
            <a:ln w="9525">
              <a:noFill/>
              <a:round/>
              <a:headEnd/>
              <a:tailEnd/>
            </a:ln>
            <a:effectLst/>
          </p:spPr>
          <p:txBody>
            <a:bodyPr wrap="none" anchor="ctr"/>
            <a:lstStyle/>
            <a:p>
              <a:endParaRPr lang="en-US"/>
            </a:p>
          </p:txBody>
        </p:sp>
        <p:sp>
          <p:nvSpPr>
            <p:cNvPr id="386073" name="Rectangle 25"/>
            <p:cNvSpPr>
              <a:spLocks noChangeArrowheads="1"/>
            </p:cNvSpPr>
            <p:nvPr/>
          </p:nvSpPr>
          <p:spPr bwMode="auto">
            <a:xfrm>
              <a:off x="2496" y="1315"/>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5C</a:t>
              </a:r>
              <a:endParaRPr lang="en-US" sz="2600" b="1">
                <a:solidFill>
                  <a:schemeClr val="tx2"/>
                </a:solidFill>
              </a:endParaRPr>
            </a:p>
          </p:txBody>
        </p:sp>
      </p:grpSp>
      <p:sp>
        <p:nvSpPr>
          <p:cNvPr id="386074" name="Rectangle 26"/>
          <p:cNvSpPr>
            <a:spLocks noChangeArrowheads="1"/>
          </p:cNvSpPr>
          <p:nvPr/>
        </p:nvSpPr>
        <p:spPr bwMode="auto">
          <a:xfrm>
            <a:off x="3113088" y="2178050"/>
            <a:ext cx="944562" cy="427038"/>
          </a:xfrm>
          <a:prstGeom prst="rect">
            <a:avLst/>
          </a:prstGeom>
          <a:noFill/>
          <a:ln w="9525">
            <a:noFill/>
            <a:miter lim="800000"/>
            <a:headEnd/>
            <a:tailEnd/>
          </a:ln>
          <a:effectLst/>
        </p:spPr>
        <p:txBody>
          <a:bodyPr anchor="ctr">
            <a:spAutoFit/>
          </a:bodyPr>
          <a:lstStyle/>
          <a:p>
            <a:r>
              <a:rPr lang="en-US" sz="2200" b="1">
                <a:solidFill>
                  <a:srgbClr val="000000"/>
                </a:solidFill>
              </a:rPr>
              <a:t>RuBP</a:t>
            </a:r>
            <a:endParaRPr lang="en-US" sz="2200" b="1" baseline="-25000">
              <a:solidFill>
                <a:srgbClr val="000000"/>
              </a:solidFill>
            </a:endParaRPr>
          </a:p>
        </p:txBody>
      </p:sp>
      <p:grpSp>
        <p:nvGrpSpPr>
          <p:cNvPr id="386076" name="Group 28"/>
          <p:cNvGrpSpPr>
            <a:grpSpLocks/>
          </p:cNvGrpSpPr>
          <p:nvPr/>
        </p:nvGrpSpPr>
        <p:grpSpPr bwMode="auto">
          <a:xfrm>
            <a:off x="6802438" y="4337050"/>
            <a:ext cx="671512" cy="609600"/>
            <a:chOff x="4224" y="2016"/>
            <a:chExt cx="423" cy="384"/>
          </a:xfrm>
        </p:grpSpPr>
        <p:sp>
          <p:nvSpPr>
            <p:cNvPr id="386077" name="Oval 29"/>
            <p:cNvSpPr>
              <a:spLocks noChangeArrowheads="1"/>
            </p:cNvSpPr>
            <p:nvPr/>
          </p:nvSpPr>
          <p:spPr bwMode="auto">
            <a:xfrm>
              <a:off x="4228" y="2016"/>
              <a:ext cx="384" cy="384"/>
            </a:xfrm>
            <a:prstGeom prst="ellipse">
              <a:avLst/>
            </a:prstGeom>
            <a:solidFill>
              <a:srgbClr val="CC0000"/>
            </a:solidFill>
            <a:ln w="9525">
              <a:noFill/>
              <a:round/>
              <a:headEnd/>
              <a:tailEnd/>
            </a:ln>
            <a:effectLst/>
          </p:spPr>
          <p:txBody>
            <a:bodyPr wrap="none" anchor="ctr"/>
            <a:lstStyle/>
            <a:p>
              <a:endParaRPr lang="en-US"/>
            </a:p>
          </p:txBody>
        </p:sp>
        <p:sp>
          <p:nvSpPr>
            <p:cNvPr id="386078" name="Rectangle 30"/>
            <p:cNvSpPr>
              <a:spLocks noChangeArrowheads="1"/>
            </p:cNvSpPr>
            <p:nvPr/>
          </p:nvSpPr>
          <p:spPr bwMode="auto">
            <a:xfrm>
              <a:off x="4224" y="2016"/>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3C</a:t>
              </a:r>
              <a:endParaRPr lang="en-US" sz="2600" b="1">
                <a:solidFill>
                  <a:schemeClr val="tx2"/>
                </a:solidFill>
              </a:endParaRPr>
            </a:p>
          </p:txBody>
        </p:sp>
      </p:grpSp>
      <p:sp>
        <p:nvSpPr>
          <p:cNvPr id="386105" name="AutoShape 57"/>
          <p:cNvSpPr>
            <a:spLocks noChangeArrowheads="1"/>
          </p:cNvSpPr>
          <p:nvPr/>
        </p:nvSpPr>
        <p:spPr bwMode="auto">
          <a:xfrm>
            <a:off x="4589463" y="2286000"/>
            <a:ext cx="1404937" cy="465138"/>
          </a:xfrm>
          <a:prstGeom prst="roundRect">
            <a:avLst>
              <a:gd name="adj" fmla="val 16667"/>
            </a:avLst>
          </a:prstGeom>
          <a:solidFill>
            <a:srgbClr val="CCFF66"/>
          </a:solidFill>
          <a:ln w="9525">
            <a:noFill/>
            <a:round/>
            <a:headEnd/>
            <a:tailEnd/>
          </a:ln>
          <a:effectLst/>
        </p:spPr>
        <p:txBody>
          <a:bodyPr wrap="none" anchor="ctr">
            <a:spAutoFit/>
          </a:bodyPr>
          <a:lstStyle/>
          <a:p>
            <a:r>
              <a:rPr lang="en-US" sz="2200" b="1">
                <a:solidFill>
                  <a:srgbClr val="CC0000"/>
                </a:solidFill>
              </a:rPr>
              <a:t>RuBisCo</a:t>
            </a:r>
            <a:endParaRPr lang="en-US" sz="2200" b="1">
              <a:solidFill>
                <a:srgbClr val="000000"/>
              </a:solidFill>
            </a:endParaRPr>
          </a:p>
        </p:txBody>
      </p:sp>
      <p:sp>
        <p:nvSpPr>
          <p:cNvPr id="386106" name="Rectangle 58"/>
          <p:cNvSpPr>
            <a:spLocks noChangeArrowheads="1"/>
          </p:cNvSpPr>
          <p:nvPr/>
        </p:nvSpPr>
        <p:spPr bwMode="auto">
          <a:xfrm>
            <a:off x="6115050" y="1568450"/>
            <a:ext cx="2133600" cy="385763"/>
          </a:xfrm>
          <a:prstGeom prst="rect">
            <a:avLst/>
          </a:prstGeom>
          <a:solidFill>
            <a:schemeClr val="bg2"/>
          </a:solidFill>
          <a:ln w="19050">
            <a:solidFill>
              <a:schemeClr val="tx1"/>
            </a:solidFill>
            <a:miter lim="800000"/>
            <a:headEnd/>
            <a:tailEnd/>
          </a:ln>
          <a:effectLst/>
        </p:spPr>
        <p:txBody>
          <a:bodyPr wrap="none" anchor="ctr">
            <a:spAutoFit/>
          </a:bodyPr>
          <a:lstStyle/>
          <a:p>
            <a:r>
              <a:rPr lang="en-US" sz="1800" b="1">
                <a:solidFill>
                  <a:schemeClr val="tx2"/>
                </a:solidFill>
              </a:rPr>
              <a:t>1. Carbon fixation</a:t>
            </a:r>
          </a:p>
        </p:txBody>
      </p:sp>
      <p:sp>
        <p:nvSpPr>
          <p:cNvPr id="386107" name="Rectangle 59"/>
          <p:cNvSpPr>
            <a:spLocks noChangeArrowheads="1"/>
          </p:cNvSpPr>
          <p:nvPr/>
        </p:nvSpPr>
        <p:spPr bwMode="auto">
          <a:xfrm>
            <a:off x="3278188" y="5641975"/>
            <a:ext cx="1574800" cy="385763"/>
          </a:xfrm>
          <a:prstGeom prst="rect">
            <a:avLst/>
          </a:prstGeom>
          <a:solidFill>
            <a:schemeClr val="bg2"/>
          </a:solidFill>
          <a:ln w="19050">
            <a:solidFill>
              <a:schemeClr val="tx1"/>
            </a:solidFill>
            <a:miter lim="800000"/>
            <a:headEnd/>
            <a:tailEnd/>
          </a:ln>
          <a:effectLst/>
        </p:spPr>
        <p:txBody>
          <a:bodyPr anchor="ctr">
            <a:spAutoFit/>
          </a:bodyPr>
          <a:lstStyle/>
          <a:p>
            <a:r>
              <a:rPr lang="en-US" sz="1800" b="1">
                <a:solidFill>
                  <a:schemeClr val="tx2"/>
                </a:solidFill>
              </a:rPr>
              <a:t>2. Reduction</a:t>
            </a:r>
          </a:p>
        </p:txBody>
      </p:sp>
      <p:sp>
        <p:nvSpPr>
          <p:cNvPr id="386108" name="Rectangle 60"/>
          <p:cNvSpPr>
            <a:spLocks noChangeArrowheads="1"/>
          </p:cNvSpPr>
          <p:nvPr/>
        </p:nvSpPr>
        <p:spPr bwMode="auto">
          <a:xfrm>
            <a:off x="773113" y="1738313"/>
            <a:ext cx="1917700" cy="660400"/>
          </a:xfrm>
          <a:prstGeom prst="rect">
            <a:avLst/>
          </a:prstGeom>
          <a:solidFill>
            <a:schemeClr val="bg2"/>
          </a:solidFill>
          <a:ln w="19050">
            <a:solidFill>
              <a:schemeClr val="tx1"/>
            </a:solidFill>
            <a:miter lim="800000"/>
            <a:headEnd/>
            <a:tailEnd/>
          </a:ln>
          <a:effectLst/>
        </p:spPr>
        <p:txBody>
          <a:bodyPr wrap="none" anchor="ctr">
            <a:spAutoFit/>
          </a:bodyPr>
          <a:lstStyle/>
          <a:p>
            <a:r>
              <a:rPr lang="en-US" sz="1800" b="1">
                <a:solidFill>
                  <a:schemeClr val="tx2"/>
                </a:solidFill>
              </a:rPr>
              <a:t>3. Regeneration</a:t>
            </a:r>
            <a:br>
              <a:rPr lang="en-US" sz="1800" b="1">
                <a:solidFill>
                  <a:schemeClr val="tx2"/>
                </a:solidFill>
              </a:rPr>
            </a:br>
            <a:r>
              <a:rPr lang="en-US" sz="1800" b="1">
                <a:solidFill>
                  <a:schemeClr val="tx2"/>
                </a:solidFill>
              </a:rPr>
              <a:t>of RuBP</a:t>
            </a:r>
          </a:p>
        </p:txBody>
      </p:sp>
      <p:sp>
        <p:nvSpPr>
          <p:cNvPr id="386109" name="Rectangle 61"/>
          <p:cNvSpPr>
            <a:spLocks noChangeArrowheads="1"/>
          </p:cNvSpPr>
          <p:nvPr/>
        </p:nvSpPr>
        <p:spPr bwMode="auto">
          <a:xfrm>
            <a:off x="1419225" y="2462213"/>
            <a:ext cx="2622550" cy="366712"/>
          </a:xfrm>
          <a:prstGeom prst="rect">
            <a:avLst/>
          </a:prstGeom>
          <a:noFill/>
          <a:ln w="9525">
            <a:noFill/>
            <a:miter lim="800000"/>
            <a:headEnd/>
            <a:tailEnd/>
          </a:ln>
          <a:effectLst/>
        </p:spPr>
        <p:txBody>
          <a:bodyPr wrap="none" anchor="ctr">
            <a:spAutoFit/>
          </a:bodyPr>
          <a:lstStyle/>
          <a:p>
            <a:r>
              <a:rPr lang="en-US" sz="1800" b="1">
                <a:solidFill>
                  <a:srgbClr val="000000"/>
                </a:solidFill>
              </a:rPr>
              <a:t>ribulose bisphosphate</a:t>
            </a:r>
          </a:p>
        </p:txBody>
      </p:sp>
      <p:sp>
        <p:nvSpPr>
          <p:cNvPr id="386110" name="AutoShape 62"/>
          <p:cNvSpPr>
            <a:spLocks noChangeArrowheads="1"/>
          </p:cNvSpPr>
          <p:nvPr/>
        </p:nvSpPr>
        <p:spPr bwMode="auto">
          <a:xfrm>
            <a:off x="4454525" y="2792413"/>
            <a:ext cx="1679575" cy="863600"/>
          </a:xfrm>
          <a:prstGeom prst="roundRect">
            <a:avLst>
              <a:gd name="adj" fmla="val 16667"/>
            </a:avLst>
          </a:prstGeom>
          <a:solidFill>
            <a:schemeClr val="bg1"/>
          </a:solidFill>
          <a:ln w="38100">
            <a:solidFill>
              <a:srgbClr val="CCFF66"/>
            </a:solidFill>
            <a:round/>
            <a:headEnd/>
            <a:tailEnd/>
          </a:ln>
          <a:effectLst/>
        </p:spPr>
        <p:txBody>
          <a:bodyPr lIns="0" tIns="0" rIns="0" bIns="0" anchor="ctr">
            <a:spAutoFit/>
          </a:bodyPr>
          <a:lstStyle/>
          <a:p>
            <a:pPr>
              <a:lnSpc>
                <a:spcPct val="90000"/>
              </a:lnSpc>
            </a:pPr>
            <a:r>
              <a:rPr lang="en-US" sz="1800" b="1">
                <a:solidFill>
                  <a:srgbClr val="000000"/>
                </a:solidFill>
              </a:rPr>
              <a:t>ribulose </a:t>
            </a:r>
            <a:br>
              <a:rPr lang="en-US" sz="1800" b="1">
                <a:solidFill>
                  <a:srgbClr val="000000"/>
                </a:solidFill>
              </a:rPr>
            </a:br>
            <a:r>
              <a:rPr lang="en-US" sz="1800" b="1">
                <a:solidFill>
                  <a:srgbClr val="000000"/>
                </a:solidFill>
              </a:rPr>
              <a:t>bisphosphate </a:t>
            </a:r>
            <a:br>
              <a:rPr lang="en-US" sz="1800" b="1">
                <a:solidFill>
                  <a:srgbClr val="000000"/>
                </a:solidFill>
              </a:rPr>
            </a:br>
            <a:r>
              <a:rPr lang="en-US" sz="1800" b="1">
                <a:solidFill>
                  <a:srgbClr val="000000"/>
                </a:solidFill>
              </a:rPr>
              <a:t>carboxylase</a:t>
            </a:r>
          </a:p>
        </p:txBody>
      </p:sp>
      <p:sp>
        <p:nvSpPr>
          <p:cNvPr id="386111" name="Line 63"/>
          <p:cNvSpPr>
            <a:spLocks noChangeShapeType="1"/>
          </p:cNvSpPr>
          <p:nvPr/>
        </p:nvSpPr>
        <p:spPr bwMode="auto">
          <a:xfrm flipH="1" flipV="1">
            <a:off x="442913" y="3587750"/>
            <a:ext cx="677862" cy="661988"/>
          </a:xfrm>
          <a:prstGeom prst="line">
            <a:avLst/>
          </a:prstGeom>
          <a:noFill/>
          <a:ln w="28575">
            <a:solidFill>
              <a:schemeClr val="tx2"/>
            </a:solidFill>
            <a:round/>
            <a:headEnd/>
            <a:tailEnd type="triangle" w="med" len="sm"/>
          </a:ln>
          <a:effectLst/>
        </p:spPr>
        <p:txBody>
          <a:bodyPr wrap="none" anchor="ctr"/>
          <a:lstStyle/>
          <a:p>
            <a:endParaRPr lang="en-US"/>
          </a:p>
        </p:txBody>
      </p:sp>
      <p:sp>
        <p:nvSpPr>
          <p:cNvPr id="386112" name="Line 64"/>
          <p:cNvSpPr>
            <a:spLocks noChangeShapeType="1"/>
          </p:cNvSpPr>
          <p:nvPr/>
        </p:nvSpPr>
        <p:spPr bwMode="auto">
          <a:xfrm rot="2700000" flipH="1" flipV="1">
            <a:off x="677069" y="3721894"/>
            <a:ext cx="593725" cy="106363"/>
          </a:xfrm>
          <a:prstGeom prst="line">
            <a:avLst/>
          </a:prstGeom>
          <a:noFill/>
          <a:ln w="28575">
            <a:solidFill>
              <a:schemeClr val="tx2"/>
            </a:solidFill>
            <a:round/>
            <a:headEnd/>
            <a:tailEnd type="triangle" w="med" len="sm"/>
          </a:ln>
          <a:effectLst/>
        </p:spPr>
        <p:txBody>
          <a:bodyPr wrap="none" anchor="ctr"/>
          <a:lstStyle/>
          <a:p>
            <a:endParaRPr lang="en-US"/>
          </a:p>
        </p:txBody>
      </p:sp>
      <p:sp>
        <p:nvSpPr>
          <p:cNvPr id="386113" name="Line 65"/>
          <p:cNvSpPr>
            <a:spLocks noChangeShapeType="1"/>
          </p:cNvSpPr>
          <p:nvPr/>
        </p:nvSpPr>
        <p:spPr bwMode="auto">
          <a:xfrm flipH="1" flipV="1">
            <a:off x="1146175" y="3492500"/>
            <a:ext cx="92075" cy="463550"/>
          </a:xfrm>
          <a:prstGeom prst="line">
            <a:avLst/>
          </a:prstGeom>
          <a:noFill/>
          <a:ln w="28575">
            <a:solidFill>
              <a:schemeClr val="tx2"/>
            </a:solidFill>
            <a:round/>
            <a:headEnd/>
            <a:tailEnd type="triangle" w="med" len="sm"/>
          </a:ln>
          <a:effectLst/>
        </p:spPr>
        <p:txBody>
          <a:bodyPr wrap="none" anchor="ctr"/>
          <a:lstStyle/>
          <a:p>
            <a:endParaRPr lang="en-US"/>
          </a:p>
        </p:txBody>
      </p:sp>
      <p:grpSp>
        <p:nvGrpSpPr>
          <p:cNvPr id="386128" name="Group 80"/>
          <p:cNvGrpSpPr>
            <a:grpSpLocks/>
          </p:cNvGrpSpPr>
          <p:nvPr/>
        </p:nvGrpSpPr>
        <p:grpSpPr bwMode="auto">
          <a:xfrm>
            <a:off x="2316163" y="6003925"/>
            <a:ext cx="2209800" cy="854075"/>
            <a:chOff x="816" y="3475"/>
            <a:chExt cx="1392" cy="538"/>
          </a:xfrm>
        </p:grpSpPr>
        <p:sp>
          <p:nvSpPr>
            <p:cNvPr id="386129" name="AutoShape 81"/>
            <p:cNvSpPr>
              <a:spLocks noChangeArrowheads="1"/>
            </p:cNvSpPr>
            <p:nvPr/>
          </p:nvSpPr>
          <p:spPr bwMode="auto">
            <a:xfrm flipH="1">
              <a:off x="1680" y="3600"/>
              <a:ext cx="528" cy="336"/>
            </a:xfrm>
            <a:prstGeom prst="curvedRightArrow">
              <a:avLst>
                <a:gd name="adj1" fmla="val 20000"/>
                <a:gd name="adj2" fmla="val 40000"/>
                <a:gd name="adj3" fmla="val 52381"/>
              </a:avLst>
            </a:prstGeom>
            <a:solidFill>
              <a:srgbClr val="FFEA18"/>
            </a:solidFill>
            <a:ln w="9525">
              <a:solidFill>
                <a:schemeClr val="tx1"/>
              </a:solidFill>
              <a:miter lim="800000"/>
              <a:headEnd/>
              <a:tailEnd/>
            </a:ln>
            <a:effectLst/>
          </p:spPr>
          <p:txBody>
            <a:bodyPr wrap="none" anchor="ctr"/>
            <a:lstStyle/>
            <a:p>
              <a:endParaRPr lang="en-US"/>
            </a:p>
          </p:txBody>
        </p:sp>
        <p:sp>
          <p:nvSpPr>
            <p:cNvPr id="386130" name="Rectangle 82"/>
            <p:cNvSpPr>
              <a:spLocks noChangeArrowheads="1"/>
            </p:cNvSpPr>
            <p:nvPr/>
          </p:nvSpPr>
          <p:spPr bwMode="auto">
            <a:xfrm>
              <a:off x="943" y="3744"/>
              <a:ext cx="761" cy="269"/>
            </a:xfrm>
            <a:prstGeom prst="rect">
              <a:avLst/>
            </a:prstGeom>
            <a:noFill/>
            <a:ln w="9525">
              <a:noFill/>
              <a:miter lim="800000"/>
              <a:headEnd/>
              <a:tailEnd/>
            </a:ln>
            <a:effectLst/>
          </p:spPr>
          <p:txBody>
            <a:bodyPr wrap="none" anchor="ctr">
              <a:spAutoFit/>
            </a:bodyPr>
            <a:lstStyle/>
            <a:p>
              <a:r>
                <a:rPr lang="en-US" sz="2200" b="1">
                  <a:solidFill>
                    <a:srgbClr val="3D1666"/>
                  </a:solidFill>
                </a:rPr>
                <a:t>6 NADP</a:t>
              </a:r>
              <a:endParaRPr lang="en-US" sz="3000" b="1">
                <a:solidFill>
                  <a:srgbClr val="000000"/>
                </a:solidFill>
              </a:endParaRPr>
            </a:p>
          </p:txBody>
        </p:sp>
        <p:sp>
          <p:nvSpPr>
            <p:cNvPr id="386131" name="Rectangle 83"/>
            <p:cNvSpPr>
              <a:spLocks noChangeArrowheads="1"/>
            </p:cNvSpPr>
            <p:nvPr/>
          </p:nvSpPr>
          <p:spPr bwMode="auto">
            <a:xfrm>
              <a:off x="816" y="3475"/>
              <a:ext cx="889" cy="269"/>
            </a:xfrm>
            <a:prstGeom prst="rect">
              <a:avLst/>
            </a:prstGeom>
            <a:noFill/>
            <a:ln w="9525">
              <a:noFill/>
              <a:miter lim="800000"/>
              <a:headEnd/>
              <a:tailEnd/>
            </a:ln>
            <a:effectLst/>
          </p:spPr>
          <p:txBody>
            <a:bodyPr wrap="none" anchor="ctr">
              <a:spAutoFit/>
            </a:bodyPr>
            <a:lstStyle/>
            <a:p>
              <a:r>
                <a:rPr lang="en-US" sz="2200" b="1">
                  <a:solidFill>
                    <a:srgbClr val="CC0000"/>
                  </a:solidFill>
                </a:rPr>
                <a:t>6 NADPH</a:t>
              </a:r>
              <a:endParaRPr lang="en-US" sz="2200" b="1">
                <a:solidFill>
                  <a:srgbClr val="000000"/>
                </a:solidFill>
              </a:endParaRPr>
            </a:p>
          </p:txBody>
        </p:sp>
      </p:grpSp>
      <p:grpSp>
        <p:nvGrpSpPr>
          <p:cNvPr id="386144" name="Group 96"/>
          <p:cNvGrpSpPr>
            <a:grpSpLocks/>
          </p:cNvGrpSpPr>
          <p:nvPr/>
        </p:nvGrpSpPr>
        <p:grpSpPr bwMode="auto">
          <a:xfrm>
            <a:off x="6586538" y="5516563"/>
            <a:ext cx="1828800" cy="884237"/>
            <a:chOff x="4176" y="3456"/>
            <a:chExt cx="1152" cy="557"/>
          </a:xfrm>
        </p:grpSpPr>
        <p:sp>
          <p:nvSpPr>
            <p:cNvPr id="386145" name="AutoShape 97"/>
            <p:cNvSpPr>
              <a:spLocks noChangeArrowheads="1"/>
            </p:cNvSpPr>
            <p:nvPr/>
          </p:nvSpPr>
          <p:spPr bwMode="auto">
            <a:xfrm>
              <a:off x="4176" y="3600"/>
              <a:ext cx="528" cy="336"/>
            </a:xfrm>
            <a:prstGeom prst="curvedRightArrow">
              <a:avLst>
                <a:gd name="adj1" fmla="val 20000"/>
                <a:gd name="adj2" fmla="val 40000"/>
                <a:gd name="adj3" fmla="val 52381"/>
              </a:avLst>
            </a:prstGeom>
            <a:solidFill>
              <a:srgbClr val="FFEA18"/>
            </a:solidFill>
            <a:ln w="9525">
              <a:solidFill>
                <a:schemeClr val="tx1"/>
              </a:solidFill>
              <a:miter lim="800000"/>
              <a:headEnd/>
              <a:tailEnd/>
            </a:ln>
            <a:effectLst/>
          </p:spPr>
          <p:txBody>
            <a:bodyPr wrap="none" anchor="ctr"/>
            <a:lstStyle/>
            <a:p>
              <a:endParaRPr lang="en-US"/>
            </a:p>
          </p:txBody>
        </p:sp>
        <p:sp>
          <p:nvSpPr>
            <p:cNvPr id="386146" name="Rectangle 98"/>
            <p:cNvSpPr>
              <a:spLocks noChangeArrowheads="1"/>
            </p:cNvSpPr>
            <p:nvPr/>
          </p:nvSpPr>
          <p:spPr bwMode="auto">
            <a:xfrm>
              <a:off x="4694" y="3744"/>
              <a:ext cx="634" cy="269"/>
            </a:xfrm>
            <a:prstGeom prst="rect">
              <a:avLst/>
            </a:prstGeom>
            <a:noFill/>
            <a:ln w="9525">
              <a:noFill/>
              <a:miter lim="800000"/>
              <a:headEnd/>
              <a:tailEnd/>
            </a:ln>
            <a:effectLst/>
          </p:spPr>
          <p:txBody>
            <a:bodyPr wrap="none" anchor="ctr">
              <a:spAutoFit/>
            </a:bodyPr>
            <a:lstStyle/>
            <a:p>
              <a:pPr algn="l"/>
              <a:r>
                <a:rPr lang="en-US" sz="2200" b="1">
                  <a:solidFill>
                    <a:srgbClr val="3D1666"/>
                  </a:solidFill>
                </a:rPr>
                <a:t>6 ADP</a:t>
              </a:r>
              <a:endParaRPr lang="en-US" sz="3000" b="1">
                <a:solidFill>
                  <a:srgbClr val="000000"/>
                </a:solidFill>
              </a:endParaRPr>
            </a:p>
          </p:txBody>
        </p:sp>
        <p:sp>
          <p:nvSpPr>
            <p:cNvPr id="386147" name="Rectangle 99"/>
            <p:cNvSpPr>
              <a:spLocks noChangeArrowheads="1"/>
            </p:cNvSpPr>
            <p:nvPr/>
          </p:nvSpPr>
          <p:spPr bwMode="auto">
            <a:xfrm>
              <a:off x="4694" y="3456"/>
              <a:ext cx="615" cy="269"/>
            </a:xfrm>
            <a:prstGeom prst="rect">
              <a:avLst/>
            </a:prstGeom>
            <a:noFill/>
            <a:ln w="9525">
              <a:noFill/>
              <a:miter lim="800000"/>
              <a:headEnd/>
              <a:tailEnd/>
            </a:ln>
            <a:effectLst/>
          </p:spPr>
          <p:txBody>
            <a:bodyPr wrap="none" anchor="ctr">
              <a:spAutoFit/>
            </a:bodyPr>
            <a:lstStyle/>
            <a:p>
              <a:pPr algn="l"/>
              <a:r>
                <a:rPr lang="en-US" sz="2200" b="1">
                  <a:solidFill>
                    <a:srgbClr val="CC0000"/>
                  </a:solidFill>
                </a:rPr>
                <a:t>6 ATP</a:t>
              </a:r>
              <a:endParaRPr lang="en-US" sz="2200" b="1">
                <a:solidFill>
                  <a:srgbClr val="000000"/>
                </a:solidFill>
              </a:endParaRPr>
            </a:p>
          </p:txBody>
        </p:sp>
      </p:grpSp>
      <p:grpSp>
        <p:nvGrpSpPr>
          <p:cNvPr id="386148" name="Group 100"/>
          <p:cNvGrpSpPr>
            <a:grpSpLocks/>
          </p:cNvGrpSpPr>
          <p:nvPr/>
        </p:nvGrpSpPr>
        <p:grpSpPr bwMode="auto">
          <a:xfrm>
            <a:off x="1590675" y="2705100"/>
            <a:ext cx="1768475" cy="884238"/>
            <a:chOff x="902" y="1632"/>
            <a:chExt cx="1114" cy="557"/>
          </a:xfrm>
        </p:grpSpPr>
        <p:sp>
          <p:nvSpPr>
            <p:cNvPr id="386149" name="AutoShape 101"/>
            <p:cNvSpPr>
              <a:spLocks noChangeArrowheads="1"/>
            </p:cNvSpPr>
            <p:nvPr/>
          </p:nvSpPr>
          <p:spPr bwMode="auto">
            <a:xfrm flipH="1">
              <a:off x="1488" y="1776"/>
              <a:ext cx="528" cy="336"/>
            </a:xfrm>
            <a:prstGeom prst="curvedRightArrow">
              <a:avLst>
                <a:gd name="adj1" fmla="val 20000"/>
                <a:gd name="adj2" fmla="val 40000"/>
                <a:gd name="adj3" fmla="val 52381"/>
              </a:avLst>
            </a:prstGeom>
            <a:solidFill>
              <a:srgbClr val="FFEA18"/>
            </a:solidFill>
            <a:ln w="9525">
              <a:solidFill>
                <a:schemeClr val="tx1"/>
              </a:solidFill>
              <a:miter lim="800000"/>
              <a:headEnd/>
              <a:tailEnd/>
            </a:ln>
            <a:effectLst/>
          </p:spPr>
          <p:txBody>
            <a:bodyPr wrap="none" anchor="ctr"/>
            <a:lstStyle/>
            <a:p>
              <a:endParaRPr lang="en-US"/>
            </a:p>
          </p:txBody>
        </p:sp>
        <p:sp>
          <p:nvSpPr>
            <p:cNvPr id="386150" name="Rectangle 102"/>
            <p:cNvSpPr>
              <a:spLocks noChangeArrowheads="1"/>
            </p:cNvSpPr>
            <p:nvPr/>
          </p:nvSpPr>
          <p:spPr bwMode="auto">
            <a:xfrm>
              <a:off x="902" y="1920"/>
              <a:ext cx="634" cy="269"/>
            </a:xfrm>
            <a:prstGeom prst="rect">
              <a:avLst/>
            </a:prstGeom>
            <a:noFill/>
            <a:ln w="9525">
              <a:noFill/>
              <a:miter lim="800000"/>
              <a:headEnd/>
              <a:tailEnd/>
            </a:ln>
            <a:effectLst/>
          </p:spPr>
          <p:txBody>
            <a:bodyPr wrap="none" anchor="ctr">
              <a:spAutoFit/>
            </a:bodyPr>
            <a:lstStyle/>
            <a:p>
              <a:r>
                <a:rPr lang="en-US" sz="2200" b="1">
                  <a:solidFill>
                    <a:srgbClr val="3D1666"/>
                  </a:solidFill>
                </a:rPr>
                <a:t>3 ADP</a:t>
              </a:r>
              <a:endParaRPr lang="en-US" sz="3000" b="1">
                <a:solidFill>
                  <a:srgbClr val="000000"/>
                </a:solidFill>
              </a:endParaRPr>
            </a:p>
          </p:txBody>
        </p:sp>
        <p:sp>
          <p:nvSpPr>
            <p:cNvPr id="386151" name="Rectangle 103"/>
            <p:cNvSpPr>
              <a:spLocks noChangeArrowheads="1"/>
            </p:cNvSpPr>
            <p:nvPr/>
          </p:nvSpPr>
          <p:spPr bwMode="auto">
            <a:xfrm>
              <a:off x="920" y="1632"/>
              <a:ext cx="615" cy="269"/>
            </a:xfrm>
            <a:prstGeom prst="rect">
              <a:avLst/>
            </a:prstGeom>
            <a:noFill/>
            <a:ln w="9525">
              <a:noFill/>
              <a:miter lim="800000"/>
              <a:headEnd/>
              <a:tailEnd/>
            </a:ln>
            <a:effectLst/>
          </p:spPr>
          <p:txBody>
            <a:bodyPr wrap="none" anchor="ctr">
              <a:spAutoFit/>
            </a:bodyPr>
            <a:lstStyle/>
            <a:p>
              <a:r>
                <a:rPr lang="en-US" sz="2200" b="1">
                  <a:solidFill>
                    <a:srgbClr val="CC0000"/>
                  </a:solidFill>
                </a:rPr>
                <a:t>3 ATP</a:t>
              </a:r>
              <a:endParaRPr lang="en-US" sz="2200" b="1">
                <a:solidFill>
                  <a:srgbClr val="000000"/>
                </a:solidFill>
              </a:endParaRPr>
            </a:p>
          </p:txBody>
        </p:sp>
      </p:grpSp>
      <p:sp>
        <p:nvSpPr>
          <p:cNvPr id="386052" name="AutoShape 4"/>
          <p:cNvSpPr>
            <a:spLocks noChangeArrowheads="1"/>
          </p:cNvSpPr>
          <p:nvPr/>
        </p:nvSpPr>
        <p:spPr bwMode="auto">
          <a:xfrm>
            <a:off x="1089025" y="3856038"/>
            <a:ext cx="1300163" cy="893762"/>
          </a:xfrm>
          <a:prstGeom prst="roundRect">
            <a:avLst>
              <a:gd name="adj" fmla="val 16667"/>
            </a:avLst>
          </a:prstGeom>
          <a:solidFill>
            <a:srgbClr val="FFEA18"/>
          </a:solidFill>
          <a:ln w="9525">
            <a:noFill/>
            <a:round/>
            <a:headEnd/>
            <a:tailEnd/>
          </a:ln>
          <a:effectLst/>
        </p:spPr>
        <p:txBody>
          <a:bodyPr wrap="none" lIns="0" tIns="0" rIns="0" bIns="0" anchor="ctr">
            <a:spAutoFit/>
          </a:bodyPr>
          <a:lstStyle/>
          <a:p>
            <a:pPr>
              <a:lnSpc>
                <a:spcPct val="80000"/>
              </a:lnSpc>
            </a:pPr>
            <a:r>
              <a:rPr lang="en-US" sz="2200" b="1">
                <a:solidFill>
                  <a:schemeClr val="tx2"/>
                </a:solidFill>
              </a:rPr>
              <a:t>used</a:t>
            </a:r>
          </a:p>
          <a:p>
            <a:pPr>
              <a:lnSpc>
                <a:spcPct val="80000"/>
              </a:lnSpc>
            </a:pPr>
            <a:r>
              <a:rPr lang="en-US" sz="2200" b="1">
                <a:solidFill>
                  <a:schemeClr val="tx2"/>
                </a:solidFill>
              </a:rPr>
              <a:t>to make</a:t>
            </a:r>
            <a:br>
              <a:rPr lang="en-US" sz="2200" b="1">
                <a:solidFill>
                  <a:schemeClr val="tx2"/>
                </a:solidFill>
              </a:rPr>
            </a:br>
            <a:r>
              <a:rPr lang="en-US" sz="2200" b="1">
                <a:solidFill>
                  <a:srgbClr val="0F116A"/>
                </a:solidFill>
              </a:rPr>
              <a:t>glucose</a:t>
            </a:r>
            <a:r>
              <a:rPr lang="en-US" sz="2200" b="1">
                <a:solidFill>
                  <a:schemeClr val="tx2"/>
                </a:solidFill>
              </a:rPr>
              <a:t>  </a:t>
            </a:r>
            <a:endParaRPr lang="en-US" sz="2200" b="1">
              <a:solidFill>
                <a:srgbClr val="000000"/>
              </a:solidFill>
            </a:endParaRPr>
          </a:p>
        </p:txBody>
      </p:sp>
      <p:grpSp>
        <p:nvGrpSpPr>
          <p:cNvPr id="386158" name="Group 110"/>
          <p:cNvGrpSpPr>
            <a:grpSpLocks/>
          </p:cNvGrpSpPr>
          <p:nvPr/>
        </p:nvGrpSpPr>
        <p:grpSpPr bwMode="auto">
          <a:xfrm>
            <a:off x="5032375" y="6051550"/>
            <a:ext cx="671513" cy="609600"/>
            <a:chOff x="2650" y="605"/>
            <a:chExt cx="423" cy="384"/>
          </a:xfrm>
        </p:grpSpPr>
        <p:sp>
          <p:nvSpPr>
            <p:cNvPr id="386159" name="Oval 111"/>
            <p:cNvSpPr>
              <a:spLocks noChangeArrowheads="1"/>
            </p:cNvSpPr>
            <p:nvPr/>
          </p:nvSpPr>
          <p:spPr bwMode="auto">
            <a:xfrm>
              <a:off x="2669" y="605"/>
              <a:ext cx="384" cy="384"/>
            </a:xfrm>
            <a:prstGeom prst="ellipse">
              <a:avLst/>
            </a:prstGeom>
            <a:solidFill>
              <a:srgbClr val="CC0000"/>
            </a:solidFill>
            <a:ln w="9525">
              <a:noFill/>
              <a:round/>
              <a:headEnd/>
              <a:tailEnd/>
            </a:ln>
            <a:effectLst/>
          </p:spPr>
          <p:txBody>
            <a:bodyPr wrap="none" anchor="ctr"/>
            <a:lstStyle/>
            <a:p>
              <a:endParaRPr lang="en-US"/>
            </a:p>
          </p:txBody>
        </p:sp>
        <p:sp>
          <p:nvSpPr>
            <p:cNvPr id="386160" name="Rectangle 112"/>
            <p:cNvSpPr>
              <a:spLocks noChangeArrowheads="1"/>
            </p:cNvSpPr>
            <p:nvPr/>
          </p:nvSpPr>
          <p:spPr bwMode="auto">
            <a:xfrm>
              <a:off x="2650" y="614"/>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3C</a:t>
              </a:r>
              <a:endParaRPr lang="en-US" sz="2600" b="1">
                <a:solidFill>
                  <a:schemeClr val="bg1"/>
                </a:solidFill>
              </a:endParaRPr>
            </a:p>
          </p:txBody>
        </p:sp>
      </p:grpSp>
      <p:grpSp>
        <p:nvGrpSpPr>
          <p:cNvPr id="386091" name="Group 43"/>
          <p:cNvGrpSpPr>
            <a:grpSpLocks/>
          </p:cNvGrpSpPr>
          <p:nvPr/>
        </p:nvGrpSpPr>
        <p:grpSpPr bwMode="auto">
          <a:xfrm>
            <a:off x="2801938" y="4935538"/>
            <a:ext cx="671512" cy="609600"/>
            <a:chOff x="2650" y="605"/>
            <a:chExt cx="423" cy="384"/>
          </a:xfrm>
        </p:grpSpPr>
        <p:sp>
          <p:nvSpPr>
            <p:cNvPr id="386092" name="Oval 44"/>
            <p:cNvSpPr>
              <a:spLocks noChangeArrowheads="1"/>
            </p:cNvSpPr>
            <p:nvPr/>
          </p:nvSpPr>
          <p:spPr bwMode="auto">
            <a:xfrm>
              <a:off x="2669" y="605"/>
              <a:ext cx="384" cy="384"/>
            </a:xfrm>
            <a:prstGeom prst="ellipse">
              <a:avLst/>
            </a:prstGeom>
            <a:solidFill>
              <a:srgbClr val="CC0000"/>
            </a:solidFill>
            <a:ln w="9525">
              <a:noFill/>
              <a:round/>
              <a:headEnd/>
              <a:tailEnd/>
            </a:ln>
            <a:effectLst/>
          </p:spPr>
          <p:txBody>
            <a:bodyPr wrap="none" anchor="ctr"/>
            <a:lstStyle/>
            <a:p>
              <a:endParaRPr lang="en-US"/>
            </a:p>
          </p:txBody>
        </p:sp>
        <p:sp>
          <p:nvSpPr>
            <p:cNvPr id="386093" name="Rectangle 45"/>
            <p:cNvSpPr>
              <a:spLocks noChangeArrowheads="1"/>
            </p:cNvSpPr>
            <p:nvPr/>
          </p:nvSpPr>
          <p:spPr bwMode="auto">
            <a:xfrm>
              <a:off x="2650" y="614"/>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3C</a:t>
              </a:r>
              <a:endParaRPr lang="en-US" sz="2600" b="1">
                <a:solidFill>
                  <a:schemeClr val="bg1"/>
                </a:solidFill>
              </a:endParaRPr>
            </a:p>
          </p:txBody>
        </p:sp>
      </p:grpSp>
      <p:grpSp>
        <p:nvGrpSpPr>
          <p:cNvPr id="386312" name="Group 264"/>
          <p:cNvGrpSpPr>
            <a:grpSpLocks/>
          </p:cNvGrpSpPr>
          <p:nvPr/>
        </p:nvGrpSpPr>
        <p:grpSpPr bwMode="auto">
          <a:xfrm>
            <a:off x="2408238" y="3127375"/>
            <a:ext cx="1698625" cy="1925638"/>
            <a:chOff x="1522" y="1927"/>
            <a:chExt cx="1070" cy="1213"/>
          </a:xfrm>
        </p:grpSpPr>
        <p:sp>
          <p:nvSpPr>
            <p:cNvPr id="386051" name="Oval 3"/>
            <p:cNvSpPr>
              <a:spLocks noChangeArrowheads="1"/>
            </p:cNvSpPr>
            <p:nvPr/>
          </p:nvSpPr>
          <p:spPr bwMode="auto">
            <a:xfrm>
              <a:off x="1968" y="2789"/>
              <a:ext cx="624" cy="336"/>
            </a:xfrm>
            <a:prstGeom prst="ellipse">
              <a:avLst/>
            </a:prstGeom>
            <a:solidFill>
              <a:srgbClr val="66FF66"/>
            </a:solidFill>
            <a:ln w="9525">
              <a:solidFill>
                <a:srgbClr val="66FF66"/>
              </a:solidFill>
              <a:round/>
              <a:headEnd/>
              <a:tailEnd/>
            </a:ln>
            <a:effectLst/>
          </p:spPr>
          <p:txBody>
            <a:bodyPr wrap="none" anchor="ctr"/>
            <a:lstStyle/>
            <a:p>
              <a:endParaRPr lang="en-US"/>
            </a:p>
          </p:txBody>
        </p:sp>
        <p:sp>
          <p:nvSpPr>
            <p:cNvPr id="386053" name="AutoShape 5"/>
            <p:cNvSpPr>
              <a:spLocks noChangeArrowheads="1"/>
            </p:cNvSpPr>
            <p:nvPr/>
          </p:nvSpPr>
          <p:spPr bwMode="auto">
            <a:xfrm rot="-2502736" flipH="1" flipV="1">
              <a:off x="1522" y="1927"/>
              <a:ext cx="525" cy="1213"/>
            </a:xfrm>
            <a:custGeom>
              <a:avLst/>
              <a:gdLst>
                <a:gd name="G0" fmla="+- -168260 0 0"/>
                <a:gd name="G1" fmla="+- -6930394 0 0"/>
                <a:gd name="G2" fmla="+- -168260 0 -6930394"/>
                <a:gd name="G3" fmla="+- 10800 0 0"/>
                <a:gd name="G4" fmla="+- 0 0 -168260"/>
                <a:gd name="T0" fmla="*/ 360 256 1"/>
                <a:gd name="T1" fmla="*/ 0 256 1"/>
                <a:gd name="G5" fmla="+- G2 T0 T1"/>
                <a:gd name="G6" fmla="?: G2 G2 G5"/>
                <a:gd name="G7" fmla="+- 0 0 G6"/>
                <a:gd name="G8" fmla="+- 8148 0 0"/>
                <a:gd name="G9" fmla="+- 0 0 -6930394"/>
                <a:gd name="G10" fmla="+- 8148 0 2700"/>
                <a:gd name="G11" fmla="cos G10 -168260"/>
                <a:gd name="G12" fmla="sin G10 -168260"/>
                <a:gd name="G13" fmla="cos 13500 -168260"/>
                <a:gd name="G14" fmla="sin 13500 -168260"/>
                <a:gd name="G15" fmla="+- G11 10800 0"/>
                <a:gd name="G16" fmla="+- G12 10800 0"/>
                <a:gd name="G17" fmla="+- G13 10800 0"/>
                <a:gd name="G18" fmla="+- G14 10800 0"/>
                <a:gd name="G19" fmla="*/ 8148 1 2"/>
                <a:gd name="G20" fmla="+- G19 5400 0"/>
                <a:gd name="G21" fmla="cos G20 -168260"/>
                <a:gd name="G22" fmla="sin G20 -168260"/>
                <a:gd name="G23" fmla="+- G21 10800 0"/>
                <a:gd name="G24" fmla="+- G12 G23 G22"/>
                <a:gd name="G25" fmla="+- G22 G23 G11"/>
                <a:gd name="G26" fmla="cos 10800 -168260"/>
                <a:gd name="G27" fmla="sin 10800 -168260"/>
                <a:gd name="G28" fmla="cos 8148 -168260"/>
                <a:gd name="G29" fmla="sin 8148 -168260"/>
                <a:gd name="G30" fmla="+- G26 10800 0"/>
                <a:gd name="G31" fmla="+- G27 10800 0"/>
                <a:gd name="G32" fmla="+- G28 10800 0"/>
                <a:gd name="G33" fmla="+- G29 10800 0"/>
                <a:gd name="G34" fmla="+- G19 5400 0"/>
                <a:gd name="G35" fmla="cos G34 -6930394"/>
                <a:gd name="G36" fmla="sin G34 -6930394"/>
                <a:gd name="G37" fmla="+/ -6930394 -168260 2"/>
                <a:gd name="T2" fmla="*/ 180 256 1"/>
                <a:gd name="T3" fmla="*/ 0 256 1"/>
                <a:gd name="G38" fmla="+- G37 T2 T3"/>
                <a:gd name="G39" fmla="?: G2 G37 G38"/>
                <a:gd name="G40" fmla="cos 10800 G39"/>
                <a:gd name="G41" fmla="sin 10800 G39"/>
                <a:gd name="G42" fmla="cos 8148 G39"/>
                <a:gd name="G43" fmla="sin 8148 G39"/>
                <a:gd name="G44" fmla="+- G40 10800 0"/>
                <a:gd name="G45" fmla="+- G41 10800 0"/>
                <a:gd name="G46" fmla="+- G42 10800 0"/>
                <a:gd name="G47" fmla="+- G43 10800 0"/>
                <a:gd name="G48" fmla="+- G35 10800 0"/>
                <a:gd name="G49" fmla="+- G36 10800 0"/>
                <a:gd name="T4" fmla="*/ 17123 w 21600"/>
                <a:gd name="T5" fmla="*/ 2045 h 21600"/>
                <a:gd name="T6" fmla="*/ 8228 w 21600"/>
                <a:gd name="T7" fmla="*/ 1681 h 21600"/>
                <a:gd name="T8" fmla="*/ 15571 w 21600"/>
                <a:gd name="T9" fmla="*/ 4194 h 21600"/>
                <a:gd name="T10" fmla="*/ 24286 w 21600"/>
                <a:gd name="T11" fmla="*/ 10195 h 21600"/>
                <a:gd name="T12" fmla="*/ 20444 w 21600"/>
                <a:gd name="T13" fmla="*/ 14397 h 21600"/>
                <a:gd name="T14" fmla="*/ 16242 w 21600"/>
                <a:gd name="T15" fmla="*/ 10555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939" y="10435"/>
                  </a:moveTo>
                  <a:cubicBezTo>
                    <a:pt x="18744" y="6081"/>
                    <a:pt x="15158" y="2652"/>
                    <a:pt x="10800" y="2652"/>
                  </a:cubicBezTo>
                  <a:cubicBezTo>
                    <a:pt x="10052" y="2651"/>
                    <a:pt x="9308" y="2754"/>
                    <a:pt x="8588" y="2957"/>
                  </a:cubicBezTo>
                  <a:lnTo>
                    <a:pt x="7868" y="405"/>
                  </a:lnTo>
                  <a:cubicBezTo>
                    <a:pt x="8822" y="136"/>
                    <a:pt x="9808" y="-1"/>
                    <a:pt x="10800" y="0"/>
                  </a:cubicBezTo>
                  <a:cubicBezTo>
                    <a:pt x="16576" y="0"/>
                    <a:pt x="21330" y="4545"/>
                    <a:pt x="21589" y="10316"/>
                  </a:cubicBezTo>
                  <a:lnTo>
                    <a:pt x="24286" y="10195"/>
                  </a:lnTo>
                  <a:lnTo>
                    <a:pt x="20444" y="14397"/>
                  </a:lnTo>
                  <a:lnTo>
                    <a:pt x="16242" y="10555"/>
                  </a:lnTo>
                  <a:lnTo>
                    <a:pt x="18939" y="10435"/>
                  </a:lnTo>
                  <a:close/>
                </a:path>
              </a:pathLst>
            </a:custGeom>
            <a:solidFill>
              <a:srgbClr val="66FF66"/>
            </a:solidFill>
            <a:ln w="9525">
              <a:solidFill>
                <a:srgbClr val="66FF66"/>
              </a:solidFill>
              <a:miter lim="800000"/>
              <a:headEnd/>
              <a:tailEnd/>
            </a:ln>
            <a:effectLst/>
          </p:spPr>
          <p:txBody>
            <a:bodyPr rot="10800000" wrap="none" anchor="ctr"/>
            <a:lstStyle/>
            <a:p>
              <a:endParaRPr lang="en-US"/>
            </a:p>
          </p:txBody>
        </p:sp>
      </p:grpSp>
      <p:sp>
        <p:nvSpPr>
          <p:cNvPr id="386095" name="Rectangle 47"/>
          <p:cNvSpPr>
            <a:spLocks noChangeArrowheads="1"/>
          </p:cNvSpPr>
          <p:nvPr/>
        </p:nvSpPr>
        <p:spPr bwMode="auto">
          <a:xfrm>
            <a:off x="3240088" y="4548188"/>
            <a:ext cx="742950" cy="427037"/>
          </a:xfrm>
          <a:prstGeom prst="rect">
            <a:avLst/>
          </a:prstGeom>
          <a:noFill/>
          <a:ln w="9525">
            <a:noFill/>
            <a:miter lim="800000"/>
            <a:headEnd/>
            <a:tailEnd/>
          </a:ln>
          <a:effectLst/>
        </p:spPr>
        <p:txBody>
          <a:bodyPr wrap="none" anchor="ctr">
            <a:spAutoFit/>
          </a:bodyPr>
          <a:lstStyle/>
          <a:p>
            <a:r>
              <a:rPr lang="en-US" sz="2200" b="1">
                <a:solidFill>
                  <a:srgbClr val="000000"/>
                </a:solidFill>
              </a:rPr>
              <a:t>G3P</a:t>
            </a:r>
            <a:endParaRPr lang="en-US" sz="2200" b="1" baseline="-25000">
              <a:solidFill>
                <a:srgbClr val="000000"/>
              </a:solidFill>
            </a:endParaRPr>
          </a:p>
        </p:txBody>
      </p:sp>
      <p:sp>
        <p:nvSpPr>
          <p:cNvPr id="386117" name="Rectangle 69"/>
          <p:cNvSpPr>
            <a:spLocks noChangeArrowheads="1"/>
          </p:cNvSpPr>
          <p:nvPr/>
        </p:nvSpPr>
        <p:spPr bwMode="auto">
          <a:xfrm>
            <a:off x="3271838" y="4254500"/>
            <a:ext cx="2047875" cy="336550"/>
          </a:xfrm>
          <a:prstGeom prst="rect">
            <a:avLst/>
          </a:prstGeom>
          <a:noFill/>
          <a:ln w="9525">
            <a:noFill/>
            <a:miter lim="800000"/>
            <a:headEnd/>
            <a:tailEnd/>
          </a:ln>
          <a:effectLst/>
        </p:spPr>
        <p:txBody>
          <a:bodyPr wrap="none" anchor="ctr">
            <a:spAutoFit/>
          </a:bodyPr>
          <a:lstStyle/>
          <a:p>
            <a:r>
              <a:rPr lang="en-US" sz="1600" b="1">
                <a:solidFill>
                  <a:srgbClr val="000000"/>
                </a:solidFill>
              </a:rPr>
              <a:t>glyceraldehyde-3-P</a:t>
            </a:r>
            <a:endParaRPr lang="en-US" sz="2200" b="1">
              <a:solidFill>
                <a:srgbClr val="000000"/>
              </a:solidFill>
            </a:endParaRPr>
          </a:p>
        </p:txBody>
      </p:sp>
      <p:grpSp>
        <p:nvGrpSpPr>
          <p:cNvPr id="386168" name="Group 120"/>
          <p:cNvGrpSpPr>
            <a:grpSpLocks/>
          </p:cNvGrpSpPr>
          <p:nvPr/>
        </p:nvGrpSpPr>
        <p:grpSpPr bwMode="auto">
          <a:xfrm>
            <a:off x="2762250" y="1317625"/>
            <a:ext cx="1231900" cy="247650"/>
            <a:chOff x="2475" y="1730"/>
            <a:chExt cx="776" cy="156"/>
          </a:xfrm>
        </p:grpSpPr>
        <p:sp>
          <p:nvSpPr>
            <p:cNvPr id="386163" name="Oval 115"/>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64" name="Oval 116"/>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65" name="Oval 117"/>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66" name="Oval 118"/>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67" name="Oval 119"/>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169" name="Group 121"/>
          <p:cNvGrpSpPr>
            <a:grpSpLocks/>
          </p:cNvGrpSpPr>
          <p:nvPr/>
        </p:nvGrpSpPr>
        <p:grpSpPr bwMode="auto">
          <a:xfrm>
            <a:off x="2762250" y="1646238"/>
            <a:ext cx="1231900" cy="247650"/>
            <a:chOff x="2475" y="1730"/>
            <a:chExt cx="776" cy="156"/>
          </a:xfrm>
        </p:grpSpPr>
        <p:sp>
          <p:nvSpPr>
            <p:cNvPr id="386170" name="Oval 122"/>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1" name="Oval 123"/>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2" name="Oval 124"/>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3" name="Oval 125"/>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4" name="Oval 126"/>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175" name="Group 127"/>
          <p:cNvGrpSpPr>
            <a:grpSpLocks/>
          </p:cNvGrpSpPr>
          <p:nvPr/>
        </p:nvGrpSpPr>
        <p:grpSpPr bwMode="auto">
          <a:xfrm>
            <a:off x="2762250" y="1976438"/>
            <a:ext cx="1231900" cy="247650"/>
            <a:chOff x="2475" y="1730"/>
            <a:chExt cx="776" cy="156"/>
          </a:xfrm>
        </p:grpSpPr>
        <p:sp>
          <p:nvSpPr>
            <p:cNvPr id="386176" name="Oval 128"/>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7" name="Oval 129"/>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8" name="Oval 130"/>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79" name="Oval 131"/>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0" name="Oval 132"/>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02" name="Group 154"/>
          <p:cNvGrpSpPr>
            <a:grpSpLocks/>
          </p:cNvGrpSpPr>
          <p:nvPr/>
        </p:nvGrpSpPr>
        <p:grpSpPr bwMode="auto">
          <a:xfrm>
            <a:off x="6305550" y="2555875"/>
            <a:ext cx="671513" cy="609600"/>
            <a:chOff x="4272" y="2976"/>
            <a:chExt cx="423" cy="384"/>
          </a:xfrm>
        </p:grpSpPr>
        <p:sp>
          <p:nvSpPr>
            <p:cNvPr id="386203" name="Oval 155"/>
            <p:cNvSpPr>
              <a:spLocks noChangeArrowheads="1"/>
            </p:cNvSpPr>
            <p:nvPr/>
          </p:nvSpPr>
          <p:spPr bwMode="auto">
            <a:xfrm>
              <a:off x="4276" y="2976"/>
              <a:ext cx="384" cy="384"/>
            </a:xfrm>
            <a:prstGeom prst="ellipse">
              <a:avLst/>
            </a:prstGeom>
            <a:solidFill>
              <a:schemeClr val="bg2"/>
            </a:solidFill>
            <a:ln w="9525">
              <a:noFill/>
              <a:round/>
              <a:headEnd/>
              <a:tailEnd/>
            </a:ln>
            <a:effectLst/>
          </p:spPr>
          <p:txBody>
            <a:bodyPr wrap="none" anchor="ctr"/>
            <a:lstStyle/>
            <a:p>
              <a:endParaRPr lang="en-US"/>
            </a:p>
          </p:txBody>
        </p:sp>
        <p:sp>
          <p:nvSpPr>
            <p:cNvPr id="386204" name="Rectangle 156"/>
            <p:cNvSpPr>
              <a:spLocks noChangeArrowheads="1"/>
            </p:cNvSpPr>
            <p:nvPr/>
          </p:nvSpPr>
          <p:spPr bwMode="auto">
            <a:xfrm>
              <a:off x="4272" y="2976"/>
              <a:ext cx="423" cy="346"/>
            </a:xfrm>
            <a:prstGeom prst="rect">
              <a:avLst/>
            </a:prstGeom>
            <a:noFill/>
            <a:ln w="9525">
              <a:noFill/>
              <a:miter lim="800000"/>
              <a:headEnd/>
              <a:tailEnd/>
            </a:ln>
            <a:effectLst/>
          </p:spPr>
          <p:txBody>
            <a:bodyPr wrap="none" anchor="ctr">
              <a:spAutoFit/>
            </a:bodyPr>
            <a:lstStyle/>
            <a:p>
              <a:r>
                <a:rPr lang="en-US" sz="3000" b="1">
                  <a:solidFill>
                    <a:srgbClr val="000000"/>
                  </a:solidFill>
                </a:rPr>
                <a:t>6C</a:t>
              </a:r>
              <a:endParaRPr lang="en-US" sz="2600" b="1">
                <a:solidFill>
                  <a:schemeClr val="bg1"/>
                </a:solidFill>
              </a:endParaRPr>
            </a:p>
          </p:txBody>
        </p:sp>
      </p:grpSp>
      <p:grpSp>
        <p:nvGrpSpPr>
          <p:cNvPr id="386213" name="Group 165"/>
          <p:cNvGrpSpPr>
            <a:grpSpLocks/>
          </p:cNvGrpSpPr>
          <p:nvPr/>
        </p:nvGrpSpPr>
        <p:grpSpPr bwMode="auto">
          <a:xfrm>
            <a:off x="7207250" y="2063750"/>
            <a:ext cx="1470025" cy="247650"/>
            <a:chOff x="4540" y="1300"/>
            <a:chExt cx="926" cy="156"/>
          </a:xfrm>
        </p:grpSpPr>
        <p:grpSp>
          <p:nvGrpSpPr>
            <p:cNvPr id="386181" name="Group 133"/>
            <p:cNvGrpSpPr>
              <a:grpSpLocks/>
            </p:cNvGrpSpPr>
            <p:nvPr/>
          </p:nvGrpSpPr>
          <p:grpSpPr bwMode="auto">
            <a:xfrm>
              <a:off x="4540" y="1300"/>
              <a:ext cx="776" cy="156"/>
              <a:chOff x="2475" y="1730"/>
              <a:chExt cx="776" cy="156"/>
            </a:xfrm>
          </p:grpSpPr>
          <p:sp>
            <p:nvSpPr>
              <p:cNvPr id="386182" name="Oval 134"/>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3" name="Oval 135"/>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4" name="Oval 136"/>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5" name="Oval 137"/>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6" name="Oval 138"/>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sp>
          <p:nvSpPr>
            <p:cNvPr id="386210" name="Oval 162"/>
            <p:cNvSpPr>
              <a:spLocks noChangeArrowheads="1"/>
            </p:cNvSpPr>
            <p:nvPr/>
          </p:nvSpPr>
          <p:spPr bwMode="auto">
            <a:xfrm>
              <a:off x="5310" y="130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14" name="Group 166"/>
          <p:cNvGrpSpPr>
            <a:grpSpLocks/>
          </p:cNvGrpSpPr>
          <p:nvPr/>
        </p:nvGrpSpPr>
        <p:grpSpPr bwMode="auto">
          <a:xfrm>
            <a:off x="7207250" y="2398713"/>
            <a:ext cx="1470025" cy="247650"/>
            <a:chOff x="4540" y="1511"/>
            <a:chExt cx="926" cy="156"/>
          </a:xfrm>
        </p:grpSpPr>
        <p:grpSp>
          <p:nvGrpSpPr>
            <p:cNvPr id="386187" name="Group 139"/>
            <p:cNvGrpSpPr>
              <a:grpSpLocks/>
            </p:cNvGrpSpPr>
            <p:nvPr/>
          </p:nvGrpSpPr>
          <p:grpSpPr bwMode="auto">
            <a:xfrm>
              <a:off x="4540" y="1511"/>
              <a:ext cx="776" cy="156"/>
              <a:chOff x="2475" y="1730"/>
              <a:chExt cx="776" cy="156"/>
            </a:xfrm>
          </p:grpSpPr>
          <p:sp>
            <p:nvSpPr>
              <p:cNvPr id="386188" name="Oval 140"/>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89" name="Oval 141"/>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0" name="Oval 142"/>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1" name="Oval 143"/>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2" name="Oval 144"/>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sp>
          <p:nvSpPr>
            <p:cNvPr id="386211" name="Oval 163"/>
            <p:cNvSpPr>
              <a:spLocks noChangeArrowheads="1"/>
            </p:cNvSpPr>
            <p:nvPr/>
          </p:nvSpPr>
          <p:spPr bwMode="auto">
            <a:xfrm>
              <a:off x="5310" y="151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15" name="Group 167"/>
          <p:cNvGrpSpPr>
            <a:grpSpLocks/>
          </p:cNvGrpSpPr>
          <p:nvPr/>
        </p:nvGrpSpPr>
        <p:grpSpPr bwMode="auto">
          <a:xfrm>
            <a:off x="7207250" y="2722563"/>
            <a:ext cx="1470025" cy="247650"/>
            <a:chOff x="4540" y="1715"/>
            <a:chExt cx="926" cy="156"/>
          </a:xfrm>
        </p:grpSpPr>
        <p:grpSp>
          <p:nvGrpSpPr>
            <p:cNvPr id="386193" name="Group 145"/>
            <p:cNvGrpSpPr>
              <a:grpSpLocks/>
            </p:cNvGrpSpPr>
            <p:nvPr/>
          </p:nvGrpSpPr>
          <p:grpSpPr bwMode="auto">
            <a:xfrm>
              <a:off x="4540" y="1715"/>
              <a:ext cx="776" cy="156"/>
              <a:chOff x="2475" y="1730"/>
              <a:chExt cx="776" cy="156"/>
            </a:xfrm>
          </p:grpSpPr>
          <p:sp>
            <p:nvSpPr>
              <p:cNvPr id="386194" name="Oval 146"/>
              <p:cNvSpPr>
                <a:spLocks noChangeArrowheads="1"/>
              </p:cNvSpPr>
              <p:nvPr/>
            </p:nvSpPr>
            <p:spPr bwMode="auto">
              <a:xfrm>
                <a:off x="247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5" name="Oval 147"/>
              <p:cNvSpPr>
                <a:spLocks noChangeArrowheads="1"/>
              </p:cNvSpPr>
              <p:nvPr/>
            </p:nvSpPr>
            <p:spPr bwMode="auto">
              <a:xfrm>
                <a:off x="263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6" name="Oval 148"/>
              <p:cNvSpPr>
                <a:spLocks noChangeArrowheads="1"/>
              </p:cNvSpPr>
              <p:nvPr/>
            </p:nvSpPr>
            <p:spPr bwMode="auto">
              <a:xfrm>
                <a:off x="278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7" name="Oval 149"/>
              <p:cNvSpPr>
                <a:spLocks noChangeArrowheads="1"/>
              </p:cNvSpPr>
              <p:nvPr/>
            </p:nvSpPr>
            <p:spPr bwMode="auto">
              <a:xfrm>
                <a:off x="2940"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198" name="Oval 150"/>
              <p:cNvSpPr>
                <a:spLocks noChangeArrowheads="1"/>
              </p:cNvSpPr>
              <p:nvPr/>
            </p:nvSpPr>
            <p:spPr bwMode="auto">
              <a:xfrm>
                <a:off x="3095" y="173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sp>
          <p:nvSpPr>
            <p:cNvPr id="386212" name="Oval 164"/>
            <p:cNvSpPr>
              <a:spLocks noChangeArrowheads="1"/>
            </p:cNvSpPr>
            <p:nvPr/>
          </p:nvSpPr>
          <p:spPr bwMode="auto">
            <a:xfrm>
              <a:off x="5310" y="171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40" name="Group 192"/>
          <p:cNvGrpSpPr>
            <a:grpSpLocks/>
          </p:cNvGrpSpPr>
          <p:nvPr/>
        </p:nvGrpSpPr>
        <p:grpSpPr bwMode="auto">
          <a:xfrm>
            <a:off x="1436688" y="6326188"/>
            <a:ext cx="739775" cy="247650"/>
            <a:chOff x="4755" y="2240"/>
            <a:chExt cx="466" cy="156"/>
          </a:xfrm>
        </p:grpSpPr>
        <p:sp>
          <p:nvSpPr>
            <p:cNvPr id="386218" name="Oval 170"/>
            <p:cNvSpPr>
              <a:spLocks noChangeArrowheads="1"/>
            </p:cNvSpPr>
            <p:nvPr/>
          </p:nvSpPr>
          <p:spPr bwMode="auto">
            <a:xfrm>
              <a:off x="475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19" name="Oval 171"/>
            <p:cNvSpPr>
              <a:spLocks noChangeArrowheads="1"/>
            </p:cNvSpPr>
            <p:nvPr/>
          </p:nvSpPr>
          <p:spPr bwMode="auto">
            <a:xfrm>
              <a:off x="4910"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20" name="Oval 172"/>
            <p:cNvSpPr>
              <a:spLocks noChangeArrowheads="1"/>
            </p:cNvSpPr>
            <p:nvPr/>
          </p:nvSpPr>
          <p:spPr bwMode="auto">
            <a:xfrm>
              <a:off x="506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43" name="Group 195"/>
          <p:cNvGrpSpPr>
            <a:grpSpLocks/>
          </p:cNvGrpSpPr>
          <p:nvPr/>
        </p:nvGrpSpPr>
        <p:grpSpPr bwMode="auto">
          <a:xfrm>
            <a:off x="1436688" y="4857750"/>
            <a:ext cx="731837" cy="247650"/>
            <a:chOff x="5220" y="2240"/>
            <a:chExt cx="461" cy="156"/>
          </a:xfrm>
        </p:grpSpPr>
        <p:sp>
          <p:nvSpPr>
            <p:cNvPr id="386221" name="Oval 173"/>
            <p:cNvSpPr>
              <a:spLocks noChangeArrowheads="1"/>
            </p:cNvSpPr>
            <p:nvPr/>
          </p:nvSpPr>
          <p:spPr bwMode="auto">
            <a:xfrm>
              <a:off x="5220"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22" name="Oval 174"/>
            <p:cNvSpPr>
              <a:spLocks noChangeArrowheads="1"/>
            </p:cNvSpPr>
            <p:nvPr/>
          </p:nvSpPr>
          <p:spPr bwMode="auto">
            <a:xfrm>
              <a:off x="537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23" name="Oval 175"/>
            <p:cNvSpPr>
              <a:spLocks noChangeArrowheads="1"/>
            </p:cNvSpPr>
            <p:nvPr/>
          </p:nvSpPr>
          <p:spPr bwMode="auto">
            <a:xfrm>
              <a:off x="552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41" name="Group 193"/>
          <p:cNvGrpSpPr>
            <a:grpSpLocks/>
          </p:cNvGrpSpPr>
          <p:nvPr/>
        </p:nvGrpSpPr>
        <p:grpSpPr bwMode="auto">
          <a:xfrm>
            <a:off x="1436688" y="5151438"/>
            <a:ext cx="739775" cy="247650"/>
            <a:chOff x="4755" y="2451"/>
            <a:chExt cx="466" cy="156"/>
          </a:xfrm>
        </p:grpSpPr>
        <p:sp>
          <p:nvSpPr>
            <p:cNvPr id="386226" name="Oval 178"/>
            <p:cNvSpPr>
              <a:spLocks noChangeArrowheads="1"/>
            </p:cNvSpPr>
            <p:nvPr/>
          </p:nvSpPr>
          <p:spPr bwMode="auto">
            <a:xfrm>
              <a:off x="4755"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27" name="Oval 179"/>
            <p:cNvSpPr>
              <a:spLocks noChangeArrowheads="1"/>
            </p:cNvSpPr>
            <p:nvPr/>
          </p:nvSpPr>
          <p:spPr bwMode="auto">
            <a:xfrm>
              <a:off x="4910"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28" name="Oval 180"/>
            <p:cNvSpPr>
              <a:spLocks noChangeArrowheads="1"/>
            </p:cNvSpPr>
            <p:nvPr/>
          </p:nvSpPr>
          <p:spPr bwMode="auto">
            <a:xfrm>
              <a:off x="5065"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44" name="Group 196"/>
          <p:cNvGrpSpPr>
            <a:grpSpLocks/>
          </p:cNvGrpSpPr>
          <p:nvPr/>
        </p:nvGrpSpPr>
        <p:grpSpPr bwMode="auto">
          <a:xfrm>
            <a:off x="1436688" y="5445125"/>
            <a:ext cx="731837" cy="247650"/>
            <a:chOff x="5220" y="2451"/>
            <a:chExt cx="461" cy="156"/>
          </a:xfrm>
        </p:grpSpPr>
        <p:sp>
          <p:nvSpPr>
            <p:cNvPr id="386229" name="Oval 181"/>
            <p:cNvSpPr>
              <a:spLocks noChangeArrowheads="1"/>
            </p:cNvSpPr>
            <p:nvPr/>
          </p:nvSpPr>
          <p:spPr bwMode="auto">
            <a:xfrm>
              <a:off x="5220"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0" name="Oval 182"/>
            <p:cNvSpPr>
              <a:spLocks noChangeArrowheads="1"/>
            </p:cNvSpPr>
            <p:nvPr/>
          </p:nvSpPr>
          <p:spPr bwMode="auto">
            <a:xfrm>
              <a:off x="5375"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1" name="Oval 183"/>
            <p:cNvSpPr>
              <a:spLocks noChangeArrowheads="1"/>
            </p:cNvSpPr>
            <p:nvPr/>
          </p:nvSpPr>
          <p:spPr bwMode="auto">
            <a:xfrm>
              <a:off x="5525" y="2451"/>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42" name="Group 194"/>
          <p:cNvGrpSpPr>
            <a:grpSpLocks/>
          </p:cNvGrpSpPr>
          <p:nvPr/>
        </p:nvGrpSpPr>
        <p:grpSpPr bwMode="auto">
          <a:xfrm>
            <a:off x="1436688" y="5738813"/>
            <a:ext cx="739775" cy="247650"/>
            <a:chOff x="4755" y="2655"/>
            <a:chExt cx="466" cy="156"/>
          </a:xfrm>
        </p:grpSpPr>
        <p:sp>
          <p:nvSpPr>
            <p:cNvPr id="386234" name="Oval 186"/>
            <p:cNvSpPr>
              <a:spLocks noChangeArrowheads="1"/>
            </p:cNvSpPr>
            <p:nvPr/>
          </p:nvSpPr>
          <p:spPr bwMode="auto">
            <a:xfrm>
              <a:off x="4755"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5" name="Oval 187"/>
            <p:cNvSpPr>
              <a:spLocks noChangeArrowheads="1"/>
            </p:cNvSpPr>
            <p:nvPr/>
          </p:nvSpPr>
          <p:spPr bwMode="auto">
            <a:xfrm>
              <a:off x="4910"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6" name="Oval 188"/>
            <p:cNvSpPr>
              <a:spLocks noChangeArrowheads="1"/>
            </p:cNvSpPr>
            <p:nvPr/>
          </p:nvSpPr>
          <p:spPr bwMode="auto">
            <a:xfrm>
              <a:off x="5065"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45" name="Group 197"/>
          <p:cNvGrpSpPr>
            <a:grpSpLocks/>
          </p:cNvGrpSpPr>
          <p:nvPr/>
        </p:nvGrpSpPr>
        <p:grpSpPr bwMode="auto">
          <a:xfrm>
            <a:off x="1436688" y="6032500"/>
            <a:ext cx="731837" cy="247650"/>
            <a:chOff x="5220" y="2655"/>
            <a:chExt cx="461" cy="156"/>
          </a:xfrm>
        </p:grpSpPr>
        <p:sp>
          <p:nvSpPr>
            <p:cNvPr id="386237" name="Oval 189"/>
            <p:cNvSpPr>
              <a:spLocks noChangeArrowheads="1"/>
            </p:cNvSpPr>
            <p:nvPr/>
          </p:nvSpPr>
          <p:spPr bwMode="auto">
            <a:xfrm>
              <a:off x="5220"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8" name="Oval 190"/>
            <p:cNvSpPr>
              <a:spLocks noChangeArrowheads="1"/>
            </p:cNvSpPr>
            <p:nvPr/>
          </p:nvSpPr>
          <p:spPr bwMode="auto">
            <a:xfrm>
              <a:off x="5375"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239" name="Oval 191"/>
            <p:cNvSpPr>
              <a:spLocks noChangeArrowheads="1"/>
            </p:cNvSpPr>
            <p:nvPr/>
          </p:nvSpPr>
          <p:spPr bwMode="auto">
            <a:xfrm>
              <a:off x="5525" y="2655"/>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sp>
        <p:nvSpPr>
          <p:cNvPr id="386246" name="Rectangle 198"/>
          <p:cNvSpPr>
            <a:spLocks noChangeArrowheads="1"/>
          </p:cNvSpPr>
          <p:nvPr/>
        </p:nvSpPr>
        <p:spPr bwMode="auto">
          <a:xfrm>
            <a:off x="6092825" y="4429125"/>
            <a:ext cx="788988" cy="427038"/>
          </a:xfrm>
          <a:prstGeom prst="rect">
            <a:avLst/>
          </a:prstGeom>
          <a:noFill/>
          <a:ln w="9525">
            <a:noFill/>
            <a:miter lim="800000"/>
            <a:headEnd/>
            <a:tailEnd/>
          </a:ln>
          <a:effectLst/>
        </p:spPr>
        <p:txBody>
          <a:bodyPr wrap="none" anchor="ctr">
            <a:spAutoFit/>
          </a:bodyPr>
          <a:lstStyle/>
          <a:p>
            <a:r>
              <a:rPr lang="en-US" sz="2200" b="1">
                <a:solidFill>
                  <a:srgbClr val="000000"/>
                </a:solidFill>
              </a:rPr>
              <a:t>PGA</a:t>
            </a:r>
          </a:p>
        </p:txBody>
      </p:sp>
      <p:sp>
        <p:nvSpPr>
          <p:cNvPr id="386247" name="Rectangle 199"/>
          <p:cNvSpPr>
            <a:spLocks noChangeArrowheads="1"/>
          </p:cNvSpPr>
          <p:nvPr/>
        </p:nvSpPr>
        <p:spPr bwMode="auto">
          <a:xfrm>
            <a:off x="4968875" y="4741863"/>
            <a:ext cx="1933575" cy="336550"/>
          </a:xfrm>
          <a:prstGeom prst="rect">
            <a:avLst/>
          </a:prstGeom>
          <a:noFill/>
          <a:ln w="9525">
            <a:noFill/>
            <a:miter lim="800000"/>
            <a:headEnd/>
            <a:tailEnd/>
          </a:ln>
          <a:effectLst/>
        </p:spPr>
        <p:txBody>
          <a:bodyPr wrap="none" anchor="ctr">
            <a:spAutoFit/>
          </a:bodyPr>
          <a:lstStyle/>
          <a:p>
            <a:pPr algn="r"/>
            <a:r>
              <a:rPr lang="en-US" sz="1600" b="1">
                <a:solidFill>
                  <a:srgbClr val="000000"/>
                </a:solidFill>
              </a:rPr>
              <a:t>phosphoglycerate</a:t>
            </a:r>
            <a:endParaRPr lang="en-US" sz="2200" b="1">
              <a:solidFill>
                <a:srgbClr val="000000"/>
              </a:solidFill>
            </a:endParaRPr>
          </a:p>
        </p:txBody>
      </p:sp>
      <p:grpSp>
        <p:nvGrpSpPr>
          <p:cNvPr id="386273" name="Group 225"/>
          <p:cNvGrpSpPr>
            <a:grpSpLocks/>
          </p:cNvGrpSpPr>
          <p:nvPr/>
        </p:nvGrpSpPr>
        <p:grpSpPr bwMode="auto">
          <a:xfrm>
            <a:off x="7786688" y="5151438"/>
            <a:ext cx="739775" cy="247650"/>
            <a:chOff x="4755" y="2240"/>
            <a:chExt cx="466" cy="156"/>
          </a:xfrm>
        </p:grpSpPr>
        <p:sp>
          <p:nvSpPr>
            <p:cNvPr id="386274" name="Oval 226"/>
            <p:cNvSpPr>
              <a:spLocks noChangeArrowheads="1"/>
            </p:cNvSpPr>
            <p:nvPr/>
          </p:nvSpPr>
          <p:spPr bwMode="auto">
            <a:xfrm>
              <a:off x="4755"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75" name="Oval 227"/>
            <p:cNvSpPr>
              <a:spLocks noChangeArrowheads="1"/>
            </p:cNvSpPr>
            <p:nvPr/>
          </p:nvSpPr>
          <p:spPr bwMode="auto">
            <a:xfrm>
              <a:off x="4910"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76" name="Oval 228"/>
            <p:cNvSpPr>
              <a:spLocks noChangeArrowheads="1"/>
            </p:cNvSpPr>
            <p:nvPr/>
          </p:nvSpPr>
          <p:spPr bwMode="auto">
            <a:xfrm>
              <a:off x="5065"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77" name="Group 229"/>
          <p:cNvGrpSpPr>
            <a:grpSpLocks/>
          </p:cNvGrpSpPr>
          <p:nvPr/>
        </p:nvGrpSpPr>
        <p:grpSpPr bwMode="auto">
          <a:xfrm>
            <a:off x="7786688" y="3690938"/>
            <a:ext cx="731837" cy="247650"/>
            <a:chOff x="5220" y="2240"/>
            <a:chExt cx="461" cy="156"/>
          </a:xfrm>
        </p:grpSpPr>
        <p:sp>
          <p:nvSpPr>
            <p:cNvPr id="386278" name="Oval 230"/>
            <p:cNvSpPr>
              <a:spLocks noChangeArrowheads="1"/>
            </p:cNvSpPr>
            <p:nvPr/>
          </p:nvSpPr>
          <p:spPr bwMode="auto">
            <a:xfrm>
              <a:off x="5220"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79" name="Oval 231"/>
            <p:cNvSpPr>
              <a:spLocks noChangeArrowheads="1"/>
            </p:cNvSpPr>
            <p:nvPr/>
          </p:nvSpPr>
          <p:spPr bwMode="auto">
            <a:xfrm>
              <a:off x="5375"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80" name="Oval 232"/>
            <p:cNvSpPr>
              <a:spLocks noChangeArrowheads="1"/>
            </p:cNvSpPr>
            <p:nvPr/>
          </p:nvSpPr>
          <p:spPr bwMode="auto">
            <a:xfrm>
              <a:off x="5525" y="224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81" name="Group 233"/>
          <p:cNvGrpSpPr>
            <a:grpSpLocks/>
          </p:cNvGrpSpPr>
          <p:nvPr/>
        </p:nvGrpSpPr>
        <p:grpSpPr bwMode="auto">
          <a:xfrm>
            <a:off x="7786688" y="3984625"/>
            <a:ext cx="739775" cy="247650"/>
            <a:chOff x="4755" y="2451"/>
            <a:chExt cx="466" cy="156"/>
          </a:xfrm>
        </p:grpSpPr>
        <p:sp>
          <p:nvSpPr>
            <p:cNvPr id="386282" name="Oval 234"/>
            <p:cNvSpPr>
              <a:spLocks noChangeArrowheads="1"/>
            </p:cNvSpPr>
            <p:nvPr/>
          </p:nvSpPr>
          <p:spPr bwMode="auto">
            <a:xfrm>
              <a:off x="4755"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83" name="Oval 235"/>
            <p:cNvSpPr>
              <a:spLocks noChangeArrowheads="1"/>
            </p:cNvSpPr>
            <p:nvPr/>
          </p:nvSpPr>
          <p:spPr bwMode="auto">
            <a:xfrm>
              <a:off x="4910"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84" name="Oval 236"/>
            <p:cNvSpPr>
              <a:spLocks noChangeArrowheads="1"/>
            </p:cNvSpPr>
            <p:nvPr/>
          </p:nvSpPr>
          <p:spPr bwMode="auto">
            <a:xfrm>
              <a:off x="5065"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85" name="Group 237"/>
          <p:cNvGrpSpPr>
            <a:grpSpLocks/>
          </p:cNvGrpSpPr>
          <p:nvPr/>
        </p:nvGrpSpPr>
        <p:grpSpPr bwMode="auto">
          <a:xfrm>
            <a:off x="7786688" y="4278313"/>
            <a:ext cx="731837" cy="247650"/>
            <a:chOff x="5220" y="2451"/>
            <a:chExt cx="461" cy="156"/>
          </a:xfrm>
        </p:grpSpPr>
        <p:sp>
          <p:nvSpPr>
            <p:cNvPr id="386286" name="Oval 238"/>
            <p:cNvSpPr>
              <a:spLocks noChangeArrowheads="1"/>
            </p:cNvSpPr>
            <p:nvPr/>
          </p:nvSpPr>
          <p:spPr bwMode="auto">
            <a:xfrm>
              <a:off x="5220"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87" name="Oval 239"/>
            <p:cNvSpPr>
              <a:spLocks noChangeArrowheads="1"/>
            </p:cNvSpPr>
            <p:nvPr/>
          </p:nvSpPr>
          <p:spPr bwMode="auto">
            <a:xfrm>
              <a:off x="5375"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88" name="Oval 240"/>
            <p:cNvSpPr>
              <a:spLocks noChangeArrowheads="1"/>
            </p:cNvSpPr>
            <p:nvPr/>
          </p:nvSpPr>
          <p:spPr bwMode="auto">
            <a:xfrm>
              <a:off x="5525" y="2451"/>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89" name="Group 241"/>
          <p:cNvGrpSpPr>
            <a:grpSpLocks/>
          </p:cNvGrpSpPr>
          <p:nvPr/>
        </p:nvGrpSpPr>
        <p:grpSpPr bwMode="auto">
          <a:xfrm>
            <a:off x="7786688" y="4572000"/>
            <a:ext cx="739775" cy="247650"/>
            <a:chOff x="4755" y="2655"/>
            <a:chExt cx="466" cy="156"/>
          </a:xfrm>
        </p:grpSpPr>
        <p:sp>
          <p:nvSpPr>
            <p:cNvPr id="386290" name="Oval 242"/>
            <p:cNvSpPr>
              <a:spLocks noChangeArrowheads="1"/>
            </p:cNvSpPr>
            <p:nvPr/>
          </p:nvSpPr>
          <p:spPr bwMode="auto">
            <a:xfrm>
              <a:off x="4755"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91" name="Oval 243"/>
            <p:cNvSpPr>
              <a:spLocks noChangeArrowheads="1"/>
            </p:cNvSpPr>
            <p:nvPr/>
          </p:nvSpPr>
          <p:spPr bwMode="auto">
            <a:xfrm>
              <a:off x="4910"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92" name="Oval 244"/>
            <p:cNvSpPr>
              <a:spLocks noChangeArrowheads="1"/>
            </p:cNvSpPr>
            <p:nvPr/>
          </p:nvSpPr>
          <p:spPr bwMode="auto">
            <a:xfrm>
              <a:off x="5065"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grpSp>
      <p:grpSp>
        <p:nvGrpSpPr>
          <p:cNvPr id="386293" name="Group 245"/>
          <p:cNvGrpSpPr>
            <a:grpSpLocks/>
          </p:cNvGrpSpPr>
          <p:nvPr/>
        </p:nvGrpSpPr>
        <p:grpSpPr bwMode="auto">
          <a:xfrm>
            <a:off x="7786688" y="4865688"/>
            <a:ext cx="731837" cy="247650"/>
            <a:chOff x="5220" y="2655"/>
            <a:chExt cx="461" cy="156"/>
          </a:xfrm>
        </p:grpSpPr>
        <p:sp>
          <p:nvSpPr>
            <p:cNvPr id="386294" name="Oval 246"/>
            <p:cNvSpPr>
              <a:spLocks noChangeArrowheads="1"/>
            </p:cNvSpPr>
            <p:nvPr/>
          </p:nvSpPr>
          <p:spPr bwMode="auto">
            <a:xfrm>
              <a:off x="5220"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95" name="Oval 247"/>
            <p:cNvSpPr>
              <a:spLocks noChangeArrowheads="1"/>
            </p:cNvSpPr>
            <p:nvPr/>
          </p:nvSpPr>
          <p:spPr bwMode="auto">
            <a:xfrm>
              <a:off x="5375"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296" name="Oval 248"/>
            <p:cNvSpPr>
              <a:spLocks noChangeArrowheads="1"/>
            </p:cNvSpPr>
            <p:nvPr/>
          </p:nvSpPr>
          <p:spPr bwMode="auto">
            <a:xfrm>
              <a:off x="5525" y="2655"/>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grpSp>
        <p:nvGrpSpPr>
          <p:cNvPr id="386298" name="Group 250"/>
          <p:cNvGrpSpPr>
            <a:grpSpLocks/>
          </p:cNvGrpSpPr>
          <p:nvPr/>
        </p:nvGrpSpPr>
        <p:grpSpPr bwMode="auto">
          <a:xfrm>
            <a:off x="3746500" y="4818063"/>
            <a:ext cx="731838" cy="247650"/>
            <a:chOff x="5220" y="2240"/>
            <a:chExt cx="461" cy="156"/>
          </a:xfrm>
        </p:grpSpPr>
        <p:sp>
          <p:nvSpPr>
            <p:cNvPr id="386299" name="Oval 251"/>
            <p:cNvSpPr>
              <a:spLocks noChangeArrowheads="1"/>
            </p:cNvSpPr>
            <p:nvPr/>
          </p:nvSpPr>
          <p:spPr bwMode="auto">
            <a:xfrm>
              <a:off x="5220"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300" name="Oval 252"/>
            <p:cNvSpPr>
              <a:spLocks noChangeArrowheads="1"/>
            </p:cNvSpPr>
            <p:nvPr/>
          </p:nvSpPr>
          <p:spPr bwMode="auto">
            <a:xfrm>
              <a:off x="537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301" name="Oval 253"/>
            <p:cNvSpPr>
              <a:spLocks noChangeArrowheads="1"/>
            </p:cNvSpPr>
            <p:nvPr/>
          </p:nvSpPr>
          <p:spPr bwMode="auto">
            <a:xfrm>
              <a:off x="5525" y="2240"/>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CC0000"/>
                  </a:solidFill>
                </a:rPr>
                <a:t>C</a:t>
              </a:r>
              <a:endParaRPr lang="en-US" sz="1600" b="1">
                <a:solidFill>
                  <a:schemeClr val="bg1"/>
                </a:solidFill>
              </a:endParaRPr>
            </a:p>
          </p:txBody>
        </p:sp>
      </p:grpSp>
      <p:sp>
        <p:nvSpPr>
          <p:cNvPr id="386308" name="Oval 260"/>
          <p:cNvSpPr>
            <a:spLocks noChangeArrowheads="1"/>
          </p:cNvSpPr>
          <p:nvPr/>
        </p:nvSpPr>
        <p:spPr bwMode="auto">
          <a:xfrm>
            <a:off x="5016500" y="500063"/>
            <a:ext cx="247650" cy="247650"/>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p>
        </p:txBody>
      </p:sp>
      <p:sp>
        <p:nvSpPr>
          <p:cNvPr id="386309" name="Oval 261"/>
          <p:cNvSpPr>
            <a:spLocks noChangeArrowheads="1"/>
          </p:cNvSpPr>
          <p:nvPr/>
        </p:nvSpPr>
        <p:spPr bwMode="auto">
          <a:xfrm>
            <a:off x="5381625" y="722313"/>
            <a:ext cx="247650" cy="247650"/>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p>
        </p:txBody>
      </p:sp>
      <p:sp>
        <p:nvSpPr>
          <p:cNvPr id="386310" name="Oval 262"/>
          <p:cNvSpPr>
            <a:spLocks noChangeArrowheads="1"/>
          </p:cNvSpPr>
          <p:nvPr/>
        </p:nvSpPr>
        <p:spPr bwMode="auto">
          <a:xfrm>
            <a:off x="5762625" y="555625"/>
            <a:ext cx="247650" cy="247650"/>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CC0000"/>
                </a:solidFill>
              </a:rPr>
              <a:t>C</a:t>
            </a:r>
          </a:p>
        </p:txBody>
      </p:sp>
      <p:grpSp>
        <p:nvGrpSpPr>
          <p:cNvPr id="386345" name="Group 297"/>
          <p:cNvGrpSpPr>
            <a:grpSpLocks/>
          </p:cNvGrpSpPr>
          <p:nvPr/>
        </p:nvGrpSpPr>
        <p:grpSpPr bwMode="auto">
          <a:xfrm>
            <a:off x="206375" y="5157788"/>
            <a:ext cx="977900" cy="336550"/>
            <a:chOff x="130" y="3249"/>
            <a:chExt cx="616" cy="212"/>
          </a:xfrm>
        </p:grpSpPr>
        <p:sp>
          <p:nvSpPr>
            <p:cNvPr id="386314" name="Oval 266"/>
            <p:cNvSpPr>
              <a:spLocks noChangeArrowheads="1"/>
            </p:cNvSpPr>
            <p:nvPr/>
          </p:nvSpPr>
          <p:spPr bwMode="auto">
            <a:xfrm>
              <a:off x="130" y="326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315" name="Oval 267"/>
            <p:cNvSpPr>
              <a:spLocks noChangeArrowheads="1"/>
            </p:cNvSpPr>
            <p:nvPr/>
          </p:nvSpPr>
          <p:spPr bwMode="auto">
            <a:xfrm>
              <a:off x="360" y="326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p>
          </p:txBody>
        </p:sp>
        <p:sp>
          <p:nvSpPr>
            <p:cNvPr id="386316" name="Oval 268"/>
            <p:cNvSpPr>
              <a:spLocks noChangeArrowheads="1"/>
            </p:cNvSpPr>
            <p:nvPr/>
          </p:nvSpPr>
          <p:spPr bwMode="auto">
            <a:xfrm>
              <a:off x="590" y="3260"/>
              <a:ext cx="156" cy="156"/>
            </a:xfrm>
            <a:prstGeom prst="ellipse">
              <a:avLst/>
            </a:prstGeom>
            <a:solidFill>
              <a:schemeClr val="hlink"/>
            </a:solidFill>
            <a:ln w="9525">
              <a:solidFill>
                <a:schemeClr val="tx1"/>
              </a:solidFill>
              <a:round/>
              <a:headEnd/>
              <a:tailEnd/>
            </a:ln>
            <a:effectLst/>
          </p:spPr>
          <p:txBody>
            <a:bodyPr wrap="none" anchor="ctr"/>
            <a:lstStyle/>
            <a:p>
              <a:r>
                <a:rPr lang="en-US" sz="1600" b="1">
                  <a:solidFill>
                    <a:srgbClr val="000000"/>
                  </a:solidFill>
                </a:rPr>
                <a:t>C</a:t>
              </a:r>
              <a:endParaRPr lang="en-US" sz="1600" b="1">
                <a:solidFill>
                  <a:schemeClr val="bg1"/>
                </a:solidFill>
              </a:endParaRPr>
            </a:p>
          </p:txBody>
        </p:sp>
        <p:sp>
          <p:nvSpPr>
            <p:cNvPr id="386317" name="Rectangle 269"/>
            <p:cNvSpPr>
              <a:spLocks noChangeArrowheads="1"/>
            </p:cNvSpPr>
            <p:nvPr/>
          </p:nvSpPr>
          <p:spPr bwMode="auto">
            <a:xfrm>
              <a:off x="228" y="3249"/>
              <a:ext cx="191" cy="212"/>
            </a:xfrm>
            <a:prstGeom prst="rect">
              <a:avLst/>
            </a:prstGeom>
            <a:noFill/>
            <a:ln w="9525">
              <a:noFill/>
              <a:miter lim="800000"/>
              <a:headEnd/>
              <a:tailEnd/>
            </a:ln>
            <a:effectLst/>
          </p:spPr>
          <p:txBody>
            <a:bodyPr wrap="none" anchor="ctr">
              <a:spAutoFit/>
            </a:bodyPr>
            <a:lstStyle/>
            <a:p>
              <a:r>
                <a:rPr lang="en-US" sz="1600" b="1">
                  <a:solidFill>
                    <a:srgbClr val="0F116A"/>
                  </a:solidFill>
                </a:rPr>
                <a:t>=</a:t>
              </a:r>
            </a:p>
          </p:txBody>
        </p:sp>
        <p:sp>
          <p:nvSpPr>
            <p:cNvPr id="386318" name="Rectangle 270"/>
            <p:cNvSpPr>
              <a:spLocks noChangeArrowheads="1"/>
            </p:cNvSpPr>
            <p:nvPr/>
          </p:nvSpPr>
          <p:spPr bwMode="auto">
            <a:xfrm>
              <a:off x="458" y="3249"/>
              <a:ext cx="191" cy="212"/>
            </a:xfrm>
            <a:prstGeom prst="rect">
              <a:avLst/>
            </a:prstGeom>
            <a:noFill/>
            <a:ln w="9525">
              <a:noFill/>
              <a:miter lim="800000"/>
              <a:headEnd/>
              <a:tailEnd/>
            </a:ln>
            <a:effectLst/>
          </p:spPr>
          <p:txBody>
            <a:bodyPr wrap="none" anchor="ctr">
              <a:spAutoFit/>
            </a:bodyPr>
            <a:lstStyle/>
            <a:p>
              <a:r>
                <a:rPr lang="en-US" sz="1600" b="1">
                  <a:solidFill>
                    <a:srgbClr val="0F116A"/>
                  </a:solidFill>
                </a:rPr>
                <a:t>=</a:t>
              </a:r>
            </a:p>
          </p:txBody>
        </p:sp>
      </p:grpSp>
      <p:grpSp>
        <p:nvGrpSpPr>
          <p:cNvPr id="386343" name="Group 295"/>
          <p:cNvGrpSpPr>
            <a:grpSpLocks/>
          </p:cNvGrpSpPr>
          <p:nvPr/>
        </p:nvGrpSpPr>
        <p:grpSpPr bwMode="auto">
          <a:xfrm>
            <a:off x="206375" y="5892800"/>
            <a:ext cx="977900" cy="835025"/>
            <a:chOff x="135" y="3542"/>
            <a:chExt cx="616" cy="526"/>
          </a:xfrm>
        </p:grpSpPr>
        <p:grpSp>
          <p:nvGrpSpPr>
            <p:cNvPr id="386331" name="Group 283"/>
            <p:cNvGrpSpPr>
              <a:grpSpLocks/>
            </p:cNvGrpSpPr>
            <p:nvPr/>
          </p:nvGrpSpPr>
          <p:grpSpPr bwMode="auto">
            <a:xfrm>
              <a:off x="590" y="3542"/>
              <a:ext cx="156" cy="251"/>
              <a:chOff x="135" y="3542"/>
              <a:chExt cx="156" cy="251"/>
            </a:xfrm>
          </p:grpSpPr>
          <p:sp>
            <p:nvSpPr>
              <p:cNvPr id="386332" name="Oval 284"/>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33" name="Oval 285"/>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grpSp>
          <p:nvGrpSpPr>
            <p:cNvPr id="386328" name="Group 280"/>
            <p:cNvGrpSpPr>
              <a:grpSpLocks/>
            </p:cNvGrpSpPr>
            <p:nvPr/>
          </p:nvGrpSpPr>
          <p:grpSpPr bwMode="auto">
            <a:xfrm>
              <a:off x="365" y="3542"/>
              <a:ext cx="156" cy="251"/>
              <a:chOff x="135" y="3542"/>
              <a:chExt cx="156" cy="251"/>
            </a:xfrm>
          </p:grpSpPr>
          <p:sp>
            <p:nvSpPr>
              <p:cNvPr id="386329" name="Oval 281"/>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30" name="Oval 282"/>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grpSp>
          <p:nvGrpSpPr>
            <p:cNvPr id="386334" name="Group 286"/>
            <p:cNvGrpSpPr>
              <a:grpSpLocks/>
            </p:cNvGrpSpPr>
            <p:nvPr/>
          </p:nvGrpSpPr>
          <p:grpSpPr bwMode="auto">
            <a:xfrm flipH="1" flipV="1">
              <a:off x="590" y="3817"/>
              <a:ext cx="156" cy="251"/>
              <a:chOff x="135" y="3542"/>
              <a:chExt cx="156" cy="251"/>
            </a:xfrm>
          </p:grpSpPr>
          <p:sp>
            <p:nvSpPr>
              <p:cNvPr id="386335" name="Oval 287"/>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36" name="Oval 288"/>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grpSp>
          <p:nvGrpSpPr>
            <p:cNvPr id="386337" name="Group 289"/>
            <p:cNvGrpSpPr>
              <a:grpSpLocks/>
            </p:cNvGrpSpPr>
            <p:nvPr/>
          </p:nvGrpSpPr>
          <p:grpSpPr bwMode="auto">
            <a:xfrm flipH="1" flipV="1">
              <a:off x="365" y="3817"/>
              <a:ext cx="156" cy="251"/>
              <a:chOff x="135" y="3542"/>
              <a:chExt cx="156" cy="251"/>
            </a:xfrm>
          </p:grpSpPr>
          <p:sp>
            <p:nvSpPr>
              <p:cNvPr id="386338" name="Oval 290"/>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39" name="Oval 291"/>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grpSp>
          <p:nvGrpSpPr>
            <p:cNvPr id="386340" name="Group 292"/>
            <p:cNvGrpSpPr>
              <a:grpSpLocks/>
            </p:cNvGrpSpPr>
            <p:nvPr/>
          </p:nvGrpSpPr>
          <p:grpSpPr bwMode="auto">
            <a:xfrm flipH="1" flipV="1">
              <a:off x="135" y="3817"/>
              <a:ext cx="156" cy="251"/>
              <a:chOff x="135" y="3542"/>
              <a:chExt cx="156" cy="251"/>
            </a:xfrm>
          </p:grpSpPr>
          <p:sp>
            <p:nvSpPr>
              <p:cNvPr id="386341" name="Oval 293"/>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42" name="Oval 294"/>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grpSp>
          <p:nvGrpSpPr>
            <p:cNvPr id="386327" name="Group 279"/>
            <p:cNvGrpSpPr>
              <a:grpSpLocks/>
            </p:cNvGrpSpPr>
            <p:nvPr/>
          </p:nvGrpSpPr>
          <p:grpSpPr bwMode="auto">
            <a:xfrm>
              <a:off x="135" y="3542"/>
              <a:ext cx="156" cy="251"/>
              <a:chOff x="135" y="3542"/>
              <a:chExt cx="156" cy="251"/>
            </a:xfrm>
          </p:grpSpPr>
          <p:sp>
            <p:nvSpPr>
              <p:cNvPr id="386326" name="Oval 278"/>
              <p:cNvSpPr>
                <a:spLocks noChangeArrowheads="1"/>
              </p:cNvSpPr>
              <p:nvPr/>
            </p:nvSpPr>
            <p:spPr bwMode="auto">
              <a:xfrm>
                <a:off x="135" y="3637"/>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a:t>
                </a:r>
              </a:p>
            </p:txBody>
          </p:sp>
          <p:sp>
            <p:nvSpPr>
              <p:cNvPr id="386325" name="Oval 277"/>
              <p:cNvSpPr>
                <a:spLocks noChangeArrowheads="1"/>
              </p:cNvSpPr>
              <p:nvPr/>
            </p:nvSpPr>
            <p:spPr bwMode="auto">
              <a:xfrm>
                <a:off x="135" y="3542"/>
                <a:ext cx="156" cy="156"/>
              </a:xfrm>
              <a:prstGeom prst="ellipse">
                <a:avLst/>
              </a:prstGeom>
              <a:solidFill>
                <a:schemeClr val="bg1"/>
              </a:solidFill>
              <a:ln w="9525">
                <a:noFill/>
                <a:round/>
                <a:headEnd/>
                <a:tailEnd/>
              </a:ln>
              <a:effectLst/>
            </p:spPr>
            <p:txBody>
              <a:bodyPr wrap="none" anchor="ctr"/>
              <a:lstStyle/>
              <a:p>
                <a:r>
                  <a:rPr lang="en-US" sz="1600" b="1">
                    <a:solidFill>
                      <a:srgbClr val="000000"/>
                    </a:solidFill>
                  </a:rPr>
                  <a:t>H</a:t>
                </a:r>
              </a:p>
            </p:txBody>
          </p:sp>
        </p:grpSp>
        <p:sp>
          <p:nvSpPr>
            <p:cNvPr id="386320" name="Oval 272"/>
            <p:cNvSpPr>
              <a:spLocks noChangeArrowheads="1"/>
            </p:cNvSpPr>
            <p:nvPr/>
          </p:nvSpPr>
          <p:spPr bwMode="auto">
            <a:xfrm>
              <a:off x="135" y="3727"/>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321" name="Oval 273"/>
            <p:cNvSpPr>
              <a:spLocks noChangeArrowheads="1"/>
            </p:cNvSpPr>
            <p:nvPr/>
          </p:nvSpPr>
          <p:spPr bwMode="auto">
            <a:xfrm>
              <a:off x="365" y="3727"/>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p>
          </p:txBody>
        </p:sp>
        <p:sp>
          <p:nvSpPr>
            <p:cNvPr id="386322" name="Oval 274"/>
            <p:cNvSpPr>
              <a:spLocks noChangeArrowheads="1"/>
            </p:cNvSpPr>
            <p:nvPr/>
          </p:nvSpPr>
          <p:spPr bwMode="auto">
            <a:xfrm>
              <a:off x="595" y="3727"/>
              <a:ext cx="156" cy="156"/>
            </a:xfrm>
            <a:prstGeom prst="ellipse">
              <a:avLst/>
            </a:prstGeom>
            <a:solidFill>
              <a:srgbClr val="FFCC18"/>
            </a:solidFill>
            <a:ln w="9525">
              <a:solidFill>
                <a:schemeClr val="tx1"/>
              </a:solidFill>
              <a:round/>
              <a:headEnd/>
              <a:tailEnd/>
            </a:ln>
            <a:effectLst/>
          </p:spPr>
          <p:txBody>
            <a:bodyPr wrap="none" anchor="ctr"/>
            <a:lstStyle/>
            <a:p>
              <a:r>
                <a:rPr lang="en-US" sz="1600" b="1">
                  <a:solidFill>
                    <a:srgbClr val="000000"/>
                  </a:solidFill>
                </a:rPr>
                <a:t>C</a:t>
              </a:r>
              <a:endParaRPr lang="en-US" sz="1600" b="1">
                <a:solidFill>
                  <a:schemeClr val="bg1"/>
                </a:solidFill>
              </a:endParaRPr>
            </a:p>
          </p:txBody>
        </p:sp>
        <p:sp>
          <p:nvSpPr>
            <p:cNvPr id="386323" name="Rectangle 275"/>
            <p:cNvSpPr>
              <a:spLocks noChangeArrowheads="1"/>
            </p:cNvSpPr>
            <p:nvPr/>
          </p:nvSpPr>
          <p:spPr bwMode="auto">
            <a:xfrm>
              <a:off x="235" y="3699"/>
              <a:ext cx="187" cy="212"/>
            </a:xfrm>
            <a:prstGeom prst="rect">
              <a:avLst/>
            </a:prstGeom>
            <a:noFill/>
            <a:ln w="9525">
              <a:noFill/>
              <a:miter lim="800000"/>
              <a:headEnd/>
              <a:tailEnd/>
            </a:ln>
            <a:effectLst/>
          </p:spPr>
          <p:txBody>
            <a:bodyPr wrap="none" anchor="ctr">
              <a:spAutoFit/>
            </a:bodyPr>
            <a:lstStyle/>
            <a:p>
              <a:r>
                <a:rPr lang="en-US" sz="1600" b="1">
                  <a:solidFill>
                    <a:srgbClr val="0F116A"/>
                  </a:solidFill>
                </a:rPr>
                <a:t>–</a:t>
              </a:r>
            </a:p>
          </p:txBody>
        </p:sp>
        <p:sp>
          <p:nvSpPr>
            <p:cNvPr id="386324" name="Rectangle 276"/>
            <p:cNvSpPr>
              <a:spLocks noChangeArrowheads="1"/>
            </p:cNvSpPr>
            <p:nvPr/>
          </p:nvSpPr>
          <p:spPr bwMode="auto">
            <a:xfrm>
              <a:off x="465" y="3699"/>
              <a:ext cx="187" cy="212"/>
            </a:xfrm>
            <a:prstGeom prst="rect">
              <a:avLst/>
            </a:prstGeom>
            <a:noFill/>
            <a:ln w="9525">
              <a:noFill/>
              <a:miter lim="800000"/>
              <a:headEnd/>
              <a:tailEnd/>
            </a:ln>
            <a:effectLst/>
          </p:spPr>
          <p:txBody>
            <a:bodyPr wrap="none" anchor="ctr">
              <a:spAutoFit/>
            </a:bodyPr>
            <a:lstStyle/>
            <a:p>
              <a:r>
                <a:rPr lang="en-US" sz="1600" b="1">
                  <a:solidFill>
                    <a:srgbClr val="0F116A"/>
                  </a:solidFill>
                </a:rPr>
                <a:t>–</a:t>
              </a:r>
            </a:p>
          </p:txBody>
        </p:sp>
      </p:grpSp>
      <p:sp>
        <p:nvSpPr>
          <p:cNvPr id="386344" name="AutoShape 296"/>
          <p:cNvSpPr>
            <a:spLocks noChangeArrowheads="1"/>
          </p:cNvSpPr>
          <p:nvPr/>
        </p:nvSpPr>
        <p:spPr bwMode="auto">
          <a:xfrm rot="5400000">
            <a:off x="517525" y="5461000"/>
            <a:ext cx="357188" cy="45243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0000"/>
          </a:solidFill>
          <a:ln w="9525">
            <a:solidFill>
              <a:schemeClr val="tx1"/>
            </a:solidFill>
            <a:miter lim="800000"/>
            <a:headEnd/>
            <a:tailEnd/>
          </a:ln>
          <a:effectLst/>
        </p:spPr>
        <p:txBody>
          <a:bodyPr wrap="none" anchor="ctr"/>
          <a:lstStyle/>
          <a:p>
            <a:endParaRPr lang="en-US"/>
          </a:p>
        </p:txBody>
      </p:sp>
      <p:grpSp>
        <p:nvGrpSpPr>
          <p:cNvPr id="386349" name="Group 301"/>
          <p:cNvGrpSpPr>
            <a:grpSpLocks/>
          </p:cNvGrpSpPr>
          <p:nvPr/>
        </p:nvGrpSpPr>
        <p:grpSpPr bwMode="auto">
          <a:xfrm>
            <a:off x="2747963" y="3503613"/>
            <a:ext cx="671512" cy="609600"/>
            <a:chOff x="2650" y="605"/>
            <a:chExt cx="423" cy="384"/>
          </a:xfrm>
        </p:grpSpPr>
        <p:sp>
          <p:nvSpPr>
            <p:cNvPr id="386350" name="Oval 302"/>
            <p:cNvSpPr>
              <a:spLocks noChangeArrowheads="1"/>
            </p:cNvSpPr>
            <p:nvPr/>
          </p:nvSpPr>
          <p:spPr bwMode="auto">
            <a:xfrm>
              <a:off x="2669" y="605"/>
              <a:ext cx="384" cy="384"/>
            </a:xfrm>
            <a:prstGeom prst="ellipse">
              <a:avLst/>
            </a:prstGeom>
            <a:solidFill>
              <a:srgbClr val="CC0000"/>
            </a:solidFill>
            <a:ln w="9525">
              <a:noFill/>
              <a:round/>
              <a:headEnd/>
              <a:tailEnd/>
            </a:ln>
            <a:effectLst/>
          </p:spPr>
          <p:txBody>
            <a:bodyPr wrap="none" anchor="ctr"/>
            <a:lstStyle/>
            <a:p>
              <a:endParaRPr lang="en-US"/>
            </a:p>
          </p:txBody>
        </p:sp>
        <p:sp>
          <p:nvSpPr>
            <p:cNvPr id="386351" name="Rectangle 303"/>
            <p:cNvSpPr>
              <a:spLocks noChangeArrowheads="1"/>
            </p:cNvSpPr>
            <p:nvPr/>
          </p:nvSpPr>
          <p:spPr bwMode="auto">
            <a:xfrm>
              <a:off x="2650" y="614"/>
              <a:ext cx="423" cy="346"/>
            </a:xfrm>
            <a:prstGeom prst="rect">
              <a:avLst/>
            </a:prstGeom>
            <a:noFill/>
            <a:ln w="9525">
              <a:noFill/>
              <a:miter lim="800000"/>
              <a:headEnd/>
              <a:tailEnd/>
            </a:ln>
            <a:effectLst/>
          </p:spPr>
          <p:txBody>
            <a:bodyPr wrap="none" anchor="ctr">
              <a:spAutoFit/>
            </a:bodyPr>
            <a:lstStyle/>
            <a:p>
              <a:r>
                <a:rPr lang="en-US" sz="3000" b="1">
                  <a:solidFill>
                    <a:schemeClr val="bg1"/>
                  </a:solidFill>
                </a:rPr>
                <a:t>5C</a:t>
              </a:r>
              <a:endParaRPr lang="en-US" sz="2600" b="1">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86175"/>
                                        </p:tgtEl>
                                        <p:attrNameLst>
                                          <p:attrName>style.visibility</p:attrName>
                                        </p:attrNameLst>
                                      </p:cBhvr>
                                      <p:to>
                                        <p:strVal val="visible"/>
                                      </p:to>
                                    </p:set>
                                    <p:anim calcmode="lin" valueType="num">
                                      <p:cBhvr additive="base">
                                        <p:cTn id="7" dur="500" fill="hold"/>
                                        <p:tgtEl>
                                          <p:spTgt spid="386175"/>
                                        </p:tgtEl>
                                        <p:attrNameLst>
                                          <p:attrName>ppt_x</p:attrName>
                                        </p:attrNameLst>
                                      </p:cBhvr>
                                      <p:tavLst>
                                        <p:tav tm="0">
                                          <p:val>
                                            <p:strVal val="#ppt_x"/>
                                          </p:val>
                                        </p:tav>
                                        <p:tav tm="100000">
                                          <p:val>
                                            <p:strVal val="#ppt_x"/>
                                          </p:val>
                                        </p:tav>
                                      </p:tavLst>
                                    </p:anim>
                                    <p:anim calcmode="lin" valueType="num">
                                      <p:cBhvr additive="base">
                                        <p:cTn id="8" dur="500" fill="hold"/>
                                        <p:tgtEl>
                                          <p:spTgt spid="38617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Pencil Check"/>
                                        </p:tgtEl>
                                      </p:cMediaNode>
                                    </p:audio>
                                  </p:sub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86169"/>
                                        </p:tgtEl>
                                        <p:attrNameLst>
                                          <p:attrName>style.visibility</p:attrName>
                                        </p:attrNameLst>
                                      </p:cBhvr>
                                      <p:to>
                                        <p:strVal val="visible"/>
                                      </p:to>
                                    </p:set>
                                    <p:anim calcmode="lin" valueType="num">
                                      <p:cBhvr additive="base">
                                        <p:cTn id="12" dur="500" fill="hold"/>
                                        <p:tgtEl>
                                          <p:spTgt spid="386169"/>
                                        </p:tgtEl>
                                        <p:attrNameLst>
                                          <p:attrName>ppt_x</p:attrName>
                                        </p:attrNameLst>
                                      </p:cBhvr>
                                      <p:tavLst>
                                        <p:tav tm="0">
                                          <p:val>
                                            <p:strVal val="#ppt_x"/>
                                          </p:val>
                                        </p:tav>
                                        <p:tav tm="100000">
                                          <p:val>
                                            <p:strVal val="#ppt_x"/>
                                          </p:val>
                                        </p:tav>
                                      </p:tavLst>
                                    </p:anim>
                                    <p:anim calcmode="lin" valueType="num">
                                      <p:cBhvr additive="base">
                                        <p:cTn id="13" dur="500" fill="hold"/>
                                        <p:tgtEl>
                                          <p:spTgt spid="38616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Pencil Check"/>
                                        </p:tgtEl>
                                      </p:cMediaNode>
                                    </p:audio>
                                  </p:sub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6168"/>
                                        </p:tgtEl>
                                        <p:attrNameLst>
                                          <p:attrName>style.visibility</p:attrName>
                                        </p:attrNameLst>
                                      </p:cBhvr>
                                      <p:to>
                                        <p:strVal val="visible"/>
                                      </p:to>
                                    </p:set>
                                    <p:anim calcmode="lin" valueType="num">
                                      <p:cBhvr additive="base">
                                        <p:cTn id="17" dur="500" fill="hold"/>
                                        <p:tgtEl>
                                          <p:spTgt spid="386168"/>
                                        </p:tgtEl>
                                        <p:attrNameLst>
                                          <p:attrName>ppt_x</p:attrName>
                                        </p:attrNameLst>
                                      </p:cBhvr>
                                      <p:tavLst>
                                        <p:tav tm="0">
                                          <p:val>
                                            <p:strVal val="#ppt_x"/>
                                          </p:val>
                                        </p:tav>
                                        <p:tav tm="100000">
                                          <p:val>
                                            <p:strVal val="#ppt_x"/>
                                          </p:val>
                                        </p:tav>
                                      </p:tavLst>
                                    </p:anim>
                                    <p:anim calcmode="lin" valueType="num">
                                      <p:cBhvr additive="base">
                                        <p:cTn id="18" dur="500" fill="hold"/>
                                        <p:tgtEl>
                                          <p:spTgt spid="38616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Pencil Check"/>
                                        </p:tgtEl>
                                      </p:cMediaNode>
                                    </p:audio>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6105"/>
                                        </p:tgtEl>
                                        <p:attrNameLst>
                                          <p:attrName>style.visibility</p:attrName>
                                        </p:attrNameLst>
                                      </p:cBhvr>
                                      <p:to>
                                        <p:strVal val="visible"/>
                                      </p:to>
                                    </p:set>
                                    <p:animEffect transition="in" filter="wipe(left)">
                                      <p:cBhvr>
                                        <p:cTn id="23" dur="500"/>
                                        <p:tgtEl>
                                          <p:spTgt spid="386105"/>
                                        </p:tgtEl>
                                      </p:cBhvr>
                                    </p:animEffect>
                                  </p:childTnLst>
                                  <p:subTnLst>
                                    <p:audio>
                                      <p:cMediaNode>
                                        <p:cTn display="0" masterRel="sameClick">
                                          <p:stCondLst>
                                            <p:cond evt="begin" delay="0">
                                              <p:tn val="21"/>
                                            </p:cond>
                                          </p:stCondLst>
                                          <p:endCondLst>
                                            <p:cond evt="onStopAudio" delay="0">
                                              <p:tgtEl>
                                                <p:sldTgt/>
                                              </p:tgtEl>
                                            </p:cond>
                                          </p:endCondLst>
                                        </p:cTn>
                                        <p:tgtEl>
                                          <p:sndTgt r:embed="rId4" name="Vibro Up"/>
                                        </p:tgtEl>
                                      </p:cMediaNode>
                                    </p:audio>
                                  </p:sub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86110"/>
                                        </p:tgtEl>
                                        <p:attrNameLst>
                                          <p:attrName>style.visibility</p:attrName>
                                        </p:attrNameLst>
                                      </p:cBhvr>
                                      <p:to>
                                        <p:strVal val="visible"/>
                                      </p:to>
                                    </p:set>
                                    <p:animEffect transition="in" filter="wipe(left)">
                                      <p:cBhvr>
                                        <p:cTn id="28" dur="500"/>
                                        <p:tgtEl>
                                          <p:spTgt spid="386110"/>
                                        </p:tgtEl>
                                      </p:cBhvr>
                                    </p:animEffect>
                                  </p:childTnLst>
                                  <p:subTnLst>
                                    <p:audio>
                                      <p:cMediaNode>
                                        <p:cTn display="0" masterRel="sameClick">
                                          <p:stCondLst>
                                            <p:cond evt="begin" delay="0">
                                              <p:tn val="26"/>
                                            </p:cond>
                                          </p:stCondLst>
                                          <p:endCondLst>
                                            <p:cond evt="onStopAudio" delay="0">
                                              <p:tgtEl>
                                                <p:sldTgt/>
                                              </p:tgtEl>
                                            </p:cond>
                                          </p:endCondLst>
                                        </p:cTn>
                                        <p:tgtEl>
                                          <p:sndTgt r:embed="rId5" name="String"/>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386308"/>
                                        </p:tgtEl>
                                        <p:attrNameLst>
                                          <p:attrName>style.visibility</p:attrName>
                                        </p:attrNameLst>
                                      </p:cBhvr>
                                      <p:to>
                                        <p:strVal val="visible"/>
                                      </p:to>
                                    </p:set>
                                    <p:anim calcmode="lin" valueType="num">
                                      <p:cBhvr additive="base">
                                        <p:cTn id="33" dur="500" fill="hold"/>
                                        <p:tgtEl>
                                          <p:spTgt spid="386308"/>
                                        </p:tgtEl>
                                        <p:attrNameLst>
                                          <p:attrName>ppt_x</p:attrName>
                                        </p:attrNameLst>
                                      </p:cBhvr>
                                      <p:tavLst>
                                        <p:tav tm="0">
                                          <p:val>
                                            <p:strVal val="1+#ppt_w/2"/>
                                          </p:val>
                                        </p:tav>
                                        <p:tav tm="100000">
                                          <p:val>
                                            <p:strVal val="#ppt_x"/>
                                          </p:val>
                                        </p:tav>
                                      </p:tavLst>
                                    </p:anim>
                                    <p:anim calcmode="lin" valueType="num">
                                      <p:cBhvr additive="base">
                                        <p:cTn id="34" dur="500" fill="hold"/>
                                        <p:tgtEl>
                                          <p:spTgt spid="38630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Bubbles"/>
                                        </p:tgtEl>
                                      </p:cMediaNode>
                                    </p:audio>
                                  </p:subTnLst>
                                </p:cTn>
                              </p:par>
                            </p:childTnLst>
                          </p:cTn>
                        </p:par>
                        <p:par>
                          <p:cTn id="35" fill="hold">
                            <p:stCondLst>
                              <p:cond delay="500"/>
                            </p:stCondLst>
                            <p:childTnLst>
                              <p:par>
                                <p:cTn id="36" presetID="2" presetClass="entr" presetSubtype="3" fill="hold" grpId="0" nodeType="afterEffect">
                                  <p:stCondLst>
                                    <p:cond delay="0"/>
                                  </p:stCondLst>
                                  <p:childTnLst>
                                    <p:set>
                                      <p:cBhvr>
                                        <p:cTn id="37" dur="1" fill="hold">
                                          <p:stCondLst>
                                            <p:cond delay="0"/>
                                          </p:stCondLst>
                                        </p:cTn>
                                        <p:tgtEl>
                                          <p:spTgt spid="386309"/>
                                        </p:tgtEl>
                                        <p:attrNameLst>
                                          <p:attrName>style.visibility</p:attrName>
                                        </p:attrNameLst>
                                      </p:cBhvr>
                                      <p:to>
                                        <p:strVal val="visible"/>
                                      </p:to>
                                    </p:set>
                                    <p:anim calcmode="lin" valueType="num">
                                      <p:cBhvr additive="base">
                                        <p:cTn id="38" dur="500" fill="hold"/>
                                        <p:tgtEl>
                                          <p:spTgt spid="386309"/>
                                        </p:tgtEl>
                                        <p:attrNameLst>
                                          <p:attrName>ppt_x</p:attrName>
                                        </p:attrNameLst>
                                      </p:cBhvr>
                                      <p:tavLst>
                                        <p:tav tm="0">
                                          <p:val>
                                            <p:strVal val="1+#ppt_w/2"/>
                                          </p:val>
                                        </p:tav>
                                        <p:tav tm="100000">
                                          <p:val>
                                            <p:strVal val="#ppt_x"/>
                                          </p:val>
                                        </p:tav>
                                      </p:tavLst>
                                    </p:anim>
                                    <p:anim calcmode="lin" valueType="num">
                                      <p:cBhvr additive="base">
                                        <p:cTn id="39" dur="500" fill="hold"/>
                                        <p:tgtEl>
                                          <p:spTgt spid="38630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6" name="Bubbles"/>
                                        </p:tgtEl>
                                      </p:cMediaNode>
                                    </p:audio>
                                  </p:subTnLst>
                                </p:cTn>
                              </p:par>
                            </p:childTnLst>
                          </p:cTn>
                        </p:par>
                        <p:par>
                          <p:cTn id="40" fill="hold">
                            <p:stCondLst>
                              <p:cond delay="1000"/>
                            </p:stCondLst>
                            <p:childTnLst>
                              <p:par>
                                <p:cTn id="41" presetID="2" presetClass="entr" presetSubtype="3" fill="hold" grpId="0" nodeType="afterEffect">
                                  <p:stCondLst>
                                    <p:cond delay="0"/>
                                  </p:stCondLst>
                                  <p:childTnLst>
                                    <p:set>
                                      <p:cBhvr>
                                        <p:cTn id="42" dur="1" fill="hold">
                                          <p:stCondLst>
                                            <p:cond delay="0"/>
                                          </p:stCondLst>
                                        </p:cTn>
                                        <p:tgtEl>
                                          <p:spTgt spid="386310"/>
                                        </p:tgtEl>
                                        <p:attrNameLst>
                                          <p:attrName>style.visibility</p:attrName>
                                        </p:attrNameLst>
                                      </p:cBhvr>
                                      <p:to>
                                        <p:strVal val="visible"/>
                                      </p:to>
                                    </p:set>
                                    <p:anim calcmode="lin" valueType="num">
                                      <p:cBhvr additive="base">
                                        <p:cTn id="43" dur="500" fill="hold"/>
                                        <p:tgtEl>
                                          <p:spTgt spid="386310"/>
                                        </p:tgtEl>
                                        <p:attrNameLst>
                                          <p:attrName>ppt_x</p:attrName>
                                        </p:attrNameLst>
                                      </p:cBhvr>
                                      <p:tavLst>
                                        <p:tav tm="0">
                                          <p:val>
                                            <p:strVal val="1+#ppt_w/2"/>
                                          </p:val>
                                        </p:tav>
                                        <p:tav tm="100000">
                                          <p:val>
                                            <p:strVal val="#ppt_x"/>
                                          </p:val>
                                        </p:tav>
                                      </p:tavLst>
                                    </p:anim>
                                    <p:anim calcmode="lin" valueType="num">
                                      <p:cBhvr additive="base">
                                        <p:cTn id="44" dur="500" fill="hold"/>
                                        <p:tgtEl>
                                          <p:spTgt spid="3863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6" name="Bubbles"/>
                                        </p:tgtEl>
                                      </p:cMediaNode>
                                    </p:audio>
                                  </p:sub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86202"/>
                                        </p:tgtEl>
                                        <p:attrNameLst>
                                          <p:attrName>style.visibility</p:attrName>
                                        </p:attrNameLst>
                                      </p:cBhvr>
                                      <p:to>
                                        <p:strVal val="visible"/>
                                      </p:to>
                                    </p:set>
                                    <p:animEffect transition="in" filter="wipe(left)">
                                      <p:cBhvr>
                                        <p:cTn id="49" dur="500"/>
                                        <p:tgtEl>
                                          <p:spTgt spid="386202"/>
                                        </p:tgtEl>
                                      </p:cBhvr>
                                    </p:animEffect>
                                  </p:childTnLst>
                                  <p:subTnLst>
                                    <p:audio>
                                      <p:cMediaNode>
                                        <p:cTn display="0" masterRel="sameClick">
                                          <p:stCondLst>
                                            <p:cond evt="begin" delay="0">
                                              <p:tn val="47"/>
                                            </p:cond>
                                          </p:stCondLst>
                                          <p:endCondLst>
                                            <p:cond evt="onStopAudio" delay="0">
                                              <p:tgtEl>
                                                <p:sldTgt/>
                                              </p:tgtEl>
                                            </p:cond>
                                          </p:endCondLst>
                                        </p:cTn>
                                        <p:tgtEl>
                                          <p:sndTgt r:embed="rId7" name="Vibro Up"/>
                                        </p:tgtEl>
                                      </p:cMediaNode>
                                    </p:audio>
                                  </p:sub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stCondLst>
                                    <p:cond delay="0"/>
                                  </p:stCondLst>
                                  <p:childTnLst>
                                    <p:set>
                                      <p:cBhvr>
                                        <p:cTn id="53" dur="1" fill="hold">
                                          <p:stCondLst>
                                            <p:cond delay="0"/>
                                          </p:stCondLst>
                                        </p:cTn>
                                        <p:tgtEl>
                                          <p:spTgt spid="386215"/>
                                        </p:tgtEl>
                                        <p:attrNameLst>
                                          <p:attrName>style.visibility</p:attrName>
                                        </p:attrNameLst>
                                      </p:cBhvr>
                                      <p:to>
                                        <p:strVal val="visible"/>
                                      </p:to>
                                    </p:set>
                                    <p:anim calcmode="lin" valueType="num">
                                      <p:cBhvr additive="base">
                                        <p:cTn id="54" dur="500" fill="hold"/>
                                        <p:tgtEl>
                                          <p:spTgt spid="386215"/>
                                        </p:tgtEl>
                                        <p:attrNameLst>
                                          <p:attrName>ppt_x</p:attrName>
                                        </p:attrNameLst>
                                      </p:cBhvr>
                                      <p:tavLst>
                                        <p:tav tm="0">
                                          <p:val>
                                            <p:strVal val="#ppt_x"/>
                                          </p:val>
                                        </p:tav>
                                        <p:tav tm="100000">
                                          <p:val>
                                            <p:strVal val="#ppt_x"/>
                                          </p:val>
                                        </p:tav>
                                      </p:tavLst>
                                    </p:anim>
                                    <p:anim calcmode="lin" valueType="num">
                                      <p:cBhvr additive="base">
                                        <p:cTn id="55" dur="500" fill="hold"/>
                                        <p:tgtEl>
                                          <p:spTgt spid="38621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3" name="Pencil Check"/>
                                        </p:tgtEl>
                                      </p:cMediaNode>
                                    </p:audio>
                                  </p:subTnLst>
                                </p:cTn>
                              </p:par>
                            </p:childTnLst>
                          </p:cTn>
                        </p:par>
                        <p:par>
                          <p:cTn id="56" fill="hold">
                            <p:stCondLst>
                              <p:cond delay="500"/>
                            </p:stCondLst>
                            <p:childTnLst>
                              <p:par>
                                <p:cTn id="57" presetID="2" presetClass="entr" presetSubtype="1" fill="hold" nodeType="afterEffect">
                                  <p:stCondLst>
                                    <p:cond delay="0"/>
                                  </p:stCondLst>
                                  <p:childTnLst>
                                    <p:set>
                                      <p:cBhvr>
                                        <p:cTn id="58" dur="1" fill="hold">
                                          <p:stCondLst>
                                            <p:cond delay="0"/>
                                          </p:stCondLst>
                                        </p:cTn>
                                        <p:tgtEl>
                                          <p:spTgt spid="386214"/>
                                        </p:tgtEl>
                                        <p:attrNameLst>
                                          <p:attrName>style.visibility</p:attrName>
                                        </p:attrNameLst>
                                      </p:cBhvr>
                                      <p:to>
                                        <p:strVal val="visible"/>
                                      </p:to>
                                    </p:set>
                                    <p:anim calcmode="lin" valueType="num">
                                      <p:cBhvr additive="base">
                                        <p:cTn id="59" dur="500" fill="hold"/>
                                        <p:tgtEl>
                                          <p:spTgt spid="386214"/>
                                        </p:tgtEl>
                                        <p:attrNameLst>
                                          <p:attrName>ppt_x</p:attrName>
                                        </p:attrNameLst>
                                      </p:cBhvr>
                                      <p:tavLst>
                                        <p:tav tm="0">
                                          <p:val>
                                            <p:strVal val="#ppt_x"/>
                                          </p:val>
                                        </p:tav>
                                        <p:tav tm="100000">
                                          <p:val>
                                            <p:strVal val="#ppt_x"/>
                                          </p:val>
                                        </p:tav>
                                      </p:tavLst>
                                    </p:anim>
                                    <p:anim calcmode="lin" valueType="num">
                                      <p:cBhvr additive="base">
                                        <p:cTn id="60" dur="500" fill="hold"/>
                                        <p:tgtEl>
                                          <p:spTgt spid="3862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3" name="Pencil Check"/>
                                        </p:tgtEl>
                                      </p:cMediaNode>
                                    </p:audio>
                                  </p:subTnLst>
                                </p:cTn>
                              </p:par>
                            </p:childTnLst>
                          </p:cTn>
                        </p:par>
                        <p:par>
                          <p:cTn id="61" fill="hold">
                            <p:stCondLst>
                              <p:cond delay="1000"/>
                            </p:stCondLst>
                            <p:childTnLst>
                              <p:par>
                                <p:cTn id="62" presetID="2" presetClass="entr" presetSubtype="1" fill="hold" nodeType="afterEffect">
                                  <p:stCondLst>
                                    <p:cond delay="0"/>
                                  </p:stCondLst>
                                  <p:childTnLst>
                                    <p:set>
                                      <p:cBhvr>
                                        <p:cTn id="63" dur="1" fill="hold">
                                          <p:stCondLst>
                                            <p:cond delay="0"/>
                                          </p:stCondLst>
                                        </p:cTn>
                                        <p:tgtEl>
                                          <p:spTgt spid="386213"/>
                                        </p:tgtEl>
                                        <p:attrNameLst>
                                          <p:attrName>style.visibility</p:attrName>
                                        </p:attrNameLst>
                                      </p:cBhvr>
                                      <p:to>
                                        <p:strVal val="visible"/>
                                      </p:to>
                                    </p:set>
                                    <p:anim calcmode="lin" valueType="num">
                                      <p:cBhvr additive="base">
                                        <p:cTn id="64" dur="500" fill="hold"/>
                                        <p:tgtEl>
                                          <p:spTgt spid="386213"/>
                                        </p:tgtEl>
                                        <p:attrNameLst>
                                          <p:attrName>ppt_x</p:attrName>
                                        </p:attrNameLst>
                                      </p:cBhvr>
                                      <p:tavLst>
                                        <p:tav tm="0">
                                          <p:val>
                                            <p:strVal val="#ppt_x"/>
                                          </p:val>
                                        </p:tav>
                                        <p:tav tm="100000">
                                          <p:val>
                                            <p:strVal val="#ppt_x"/>
                                          </p:val>
                                        </p:tav>
                                      </p:tavLst>
                                    </p:anim>
                                    <p:anim calcmode="lin" valueType="num">
                                      <p:cBhvr additive="base">
                                        <p:cTn id="65" dur="500" fill="hold"/>
                                        <p:tgtEl>
                                          <p:spTgt spid="38621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2"/>
                                            </p:cond>
                                          </p:stCondLst>
                                          <p:endCondLst>
                                            <p:cond evt="onStopAudio" delay="0">
                                              <p:tgtEl>
                                                <p:sldTgt/>
                                              </p:tgtEl>
                                            </p:cond>
                                          </p:endCondLst>
                                        </p:cTn>
                                        <p:tgtEl>
                                          <p:sndTgt r:embed="rId3" name="Pencil Check"/>
                                        </p:tgtEl>
                                      </p:cMediaNode>
                                    </p:audio>
                                  </p:sub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386106"/>
                                        </p:tgtEl>
                                        <p:attrNameLst>
                                          <p:attrName>style.visibility</p:attrName>
                                        </p:attrNameLst>
                                      </p:cBhvr>
                                      <p:to>
                                        <p:strVal val="visible"/>
                                      </p:to>
                                    </p:set>
                                    <p:animEffect transition="in" filter="wipe(left)">
                                      <p:cBhvr>
                                        <p:cTn id="70" dur="500"/>
                                        <p:tgtEl>
                                          <p:spTgt spid="386106"/>
                                        </p:tgtEl>
                                      </p:cBhvr>
                                    </p:animEffect>
                                  </p:childTnLst>
                                  <p:subTnLst>
                                    <p:audio>
                                      <p:cMediaNode>
                                        <p:cTn display="0" masterRel="sameClick">
                                          <p:stCondLst>
                                            <p:cond evt="begin" delay="0">
                                              <p:tn val="68"/>
                                            </p:cond>
                                          </p:stCondLst>
                                          <p:endCondLst>
                                            <p:cond evt="onStopAudio" delay="0">
                                              <p:tgtEl>
                                                <p:sldTgt/>
                                              </p:tgtEl>
                                            </p:cond>
                                          </p:endCondLst>
                                        </p:cTn>
                                        <p:tgtEl>
                                          <p:sndTgt r:embed="rId8" name="Whoosh"/>
                                        </p:tgtEl>
                                      </p:cMediaNode>
                                    </p:audio>
                                  </p:sub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86076"/>
                                        </p:tgtEl>
                                        <p:attrNameLst>
                                          <p:attrName>style.visibility</p:attrName>
                                        </p:attrNameLst>
                                      </p:cBhvr>
                                      <p:to>
                                        <p:strVal val="visible"/>
                                      </p:to>
                                    </p:set>
                                    <p:animEffect transition="in" filter="wipe(left)">
                                      <p:cBhvr>
                                        <p:cTn id="75" dur="500"/>
                                        <p:tgtEl>
                                          <p:spTgt spid="386076"/>
                                        </p:tgtEl>
                                      </p:cBhvr>
                                    </p:animEffect>
                                  </p:childTnLst>
                                  <p:subTnLst>
                                    <p:audio>
                                      <p:cMediaNode>
                                        <p:cTn display="0" masterRel="sameClick">
                                          <p:stCondLst>
                                            <p:cond evt="begin" delay="0">
                                              <p:tn val="73"/>
                                            </p:cond>
                                          </p:stCondLst>
                                          <p:endCondLst>
                                            <p:cond evt="onStopAudio" delay="0">
                                              <p:tgtEl>
                                                <p:sldTgt/>
                                              </p:tgtEl>
                                            </p:cond>
                                          </p:endCondLst>
                                        </p:cTn>
                                        <p:tgtEl>
                                          <p:sndTgt r:embed="rId4" name="Vibro Up"/>
                                        </p:tgtEl>
                                      </p:cMediaNode>
                                    </p:audio>
                                  </p:subTnLst>
                                </p:cTn>
                              </p:par>
                            </p:childTnLst>
                          </p:cTn>
                        </p:par>
                      </p:childTnLst>
                    </p:cTn>
                  </p:par>
                  <p:par>
                    <p:cTn id="76" fill="hold">
                      <p:stCondLst>
                        <p:cond delay="indefinite"/>
                      </p:stCondLst>
                      <p:childTnLst>
                        <p:par>
                          <p:cTn id="77" fill="hold">
                            <p:stCondLst>
                              <p:cond delay="0"/>
                            </p:stCondLst>
                            <p:childTnLst>
                              <p:par>
                                <p:cTn id="78" presetID="2" presetClass="entr" presetSubtype="1" fill="hold" nodeType="clickEffect">
                                  <p:stCondLst>
                                    <p:cond delay="0"/>
                                  </p:stCondLst>
                                  <p:childTnLst>
                                    <p:set>
                                      <p:cBhvr>
                                        <p:cTn id="79" dur="1" fill="hold">
                                          <p:stCondLst>
                                            <p:cond delay="0"/>
                                          </p:stCondLst>
                                        </p:cTn>
                                        <p:tgtEl>
                                          <p:spTgt spid="386273"/>
                                        </p:tgtEl>
                                        <p:attrNameLst>
                                          <p:attrName>style.visibility</p:attrName>
                                        </p:attrNameLst>
                                      </p:cBhvr>
                                      <p:to>
                                        <p:strVal val="visible"/>
                                      </p:to>
                                    </p:set>
                                    <p:anim calcmode="lin" valueType="num">
                                      <p:cBhvr additive="base">
                                        <p:cTn id="80" dur="500" fill="hold"/>
                                        <p:tgtEl>
                                          <p:spTgt spid="386273"/>
                                        </p:tgtEl>
                                        <p:attrNameLst>
                                          <p:attrName>ppt_x</p:attrName>
                                        </p:attrNameLst>
                                      </p:cBhvr>
                                      <p:tavLst>
                                        <p:tav tm="0">
                                          <p:val>
                                            <p:strVal val="#ppt_x"/>
                                          </p:val>
                                        </p:tav>
                                        <p:tav tm="100000">
                                          <p:val>
                                            <p:strVal val="#ppt_x"/>
                                          </p:val>
                                        </p:tav>
                                      </p:tavLst>
                                    </p:anim>
                                    <p:anim calcmode="lin" valueType="num">
                                      <p:cBhvr additive="base">
                                        <p:cTn id="81" dur="500" fill="hold"/>
                                        <p:tgtEl>
                                          <p:spTgt spid="38627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8"/>
                                            </p:cond>
                                          </p:stCondLst>
                                          <p:endCondLst>
                                            <p:cond evt="onStopAudio" delay="0">
                                              <p:tgtEl>
                                                <p:sldTgt/>
                                              </p:tgtEl>
                                            </p:cond>
                                          </p:endCondLst>
                                        </p:cTn>
                                        <p:tgtEl>
                                          <p:sndTgt r:embed="rId3" name="Pencil Check"/>
                                        </p:tgtEl>
                                      </p:cMediaNode>
                                    </p:audio>
                                  </p:subTnLst>
                                </p:cTn>
                              </p:par>
                            </p:childTnLst>
                          </p:cTn>
                        </p:par>
                        <p:par>
                          <p:cTn id="82" fill="hold">
                            <p:stCondLst>
                              <p:cond delay="500"/>
                            </p:stCondLst>
                            <p:childTnLst>
                              <p:par>
                                <p:cTn id="83" presetID="2" presetClass="entr" presetSubtype="1" fill="hold" nodeType="afterEffect">
                                  <p:stCondLst>
                                    <p:cond delay="0"/>
                                  </p:stCondLst>
                                  <p:childTnLst>
                                    <p:set>
                                      <p:cBhvr>
                                        <p:cTn id="84" dur="1" fill="hold">
                                          <p:stCondLst>
                                            <p:cond delay="0"/>
                                          </p:stCondLst>
                                        </p:cTn>
                                        <p:tgtEl>
                                          <p:spTgt spid="386293"/>
                                        </p:tgtEl>
                                        <p:attrNameLst>
                                          <p:attrName>style.visibility</p:attrName>
                                        </p:attrNameLst>
                                      </p:cBhvr>
                                      <p:to>
                                        <p:strVal val="visible"/>
                                      </p:to>
                                    </p:set>
                                    <p:anim calcmode="lin" valueType="num">
                                      <p:cBhvr additive="base">
                                        <p:cTn id="85" dur="500" fill="hold"/>
                                        <p:tgtEl>
                                          <p:spTgt spid="386293"/>
                                        </p:tgtEl>
                                        <p:attrNameLst>
                                          <p:attrName>ppt_x</p:attrName>
                                        </p:attrNameLst>
                                      </p:cBhvr>
                                      <p:tavLst>
                                        <p:tav tm="0">
                                          <p:val>
                                            <p:strVal val="#ppt_x"/>
                                          </p:val>
                                        </p:tav>
                                        <p:tav tm="100000">
                                          <p:val>
                                            <p:strVal val="#ppt_x"/>
                                          </p:val>
                                        </p:tav>
                                      </p:tavLst>
                                    </p:anim>
                                    <p:anim calcmode="lin" valueType="num">
                                      <p:cBhvr additive="base">
                                        <p:cTn id="86" dur="500" fill="hold"/>
                                        <p:tgtEl>
                                          <p:spTgt spid="38629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3"/>
                                            </p:cond>
                                          </p:stCondLst>
                                          <p:endCondLst>
                                            <p:cond evt="onStopAudio" delay="0">
                                              <p:tgtEl>
                                                <p:sldTgt/>
                                              </p:tgtEl>
                                            </p:cond>
                                          </p:endCondLst>
                                        </p:cTn>
                                        <p:tgtEl>
                                          <p:sndTgt r:embed="rId3" name="Pencil Check"/>
                                        </p:tgtEl>
                                      </p:cMediaNode>
                                    </p:audio>
                                  </p:subTnLst>
                                </p:cTn>
                              </p:par>
                            </p:childTnLst>
                          </p:cTn>
                        </p:par>
                        <p:par>
                          <p:cTn id="87" fill="hold">
                            <p:stCondLst>
                              <p:cond delay="1000"/>
                            </p:stCondLst>
                            <p:childTnLst>
                              <p:par>
                                <p:cTn id="88" presetID="2" presetClass="entr" presetSubtype="1" fill="hold" nodeType="afterEffect">
                                  <p:stCondLst>
                                    <p:cond delay="0"/>
                                  </p:stCondLst>
                                  <p:childTnLst>
                                    <p:set>
                                      <p:cBhvr>
                                        <p:cTn id="89" dur="1" fill="hold">
                                          <p:stCondLst>
                                            <p:cond delay="0"/>
                                          </p:stCondLst>
                                        </p:cTn>
                                        <p:tgtEl>
                                          <p:spTgt spid="386289"/>
                                        </p:tgtEl>
                                        <p:attrNameLst>
                                          <p:attrName>style.visibility</p:attrName>
                                        </p:attrNameLst>
                                      </p:cBhvr>
                                      <p:to>
                                        <p:strVal val="visible"/>
                                      </p:to>
                                    </p:set>
                                    <p:anim calcmode="lin" valueType="num">
                                      <p:cBhvr additive="base">
                                        <p:cTn id="90" dur="500" fill="hold"/>
                                        <p:tgtEl>
                                          <p:spTgt spid="386289"/>
                                        </p:tgtEl>
                                        <p:attrNameLst>
                                          <p:attrName>ppt_x</p:attrName>
                                        </p:attrNameLst>
                                      </p:cBhvr>
                                      <p:tavLst>
                                        <p:tav tm="0">
                                          <p:val>
                                            <p:strVal val="#ppt_x"/>
                                          </p:val>
                                        </p:tav>
                                        <p:tav tm="100000">
                                          <p:val>
                                            <p:strVal val="#ppt_x"/>
                                          </p:val>
                                        </p:tav>
                                      </p:tavLst>
                                    </p:anim>
                                    <p:anim calcmode="lin" valueType="num">
                                      <p:cBhvr additive="base">
                                        <p:cTn id="91" dur="500" fill="hold"/>
                                        <p:tgtEl>
                                          <p:spTgt spid="38628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88"/>
                                            </p:cond>
                                          </p:stCondLst>
                                          <p:endCondLst>
                                            <p:cond evt="onStopAudio" delay="0">
                                              <p:tgtEl>
                                                <p:sldTgt/>
                                              </p:tgtEl>
                                            </p:cond>
                                          </p:endCondLst>
                                        </p:cTn>
                                        <p:tgtEl>
                                          <p:sndTgt r:embed="rId3" name="Pencil Check"/>
                                        </p:tgtEl>
                                      </p:cMediaNode>
                                    </p:audio>
                                  </p:subTnLst>
                                </p:cTn>
                              </p:par>
                            </p:childTnLst>
                          </p:cTn>
                        </p:par>
                        <p:par>
                          <p:cTn id="92" fill="hold">
                            <p:stCondLst>
                              <p:cond delay="1500"/>
                            </p:stCondLst>
                            <p:childTnLst>
                              <p:par>
                                <p:cTn id="93" presetID="2" presetClass="entr" presetSubtype="1" fill="hold" nodeType="afterEffect">
                                  <p:stCondLst>
                                    <p:cond delay="0"/>
                                  </p:stCondLst>
                                  <p:childTnLst>
                                    <p:set>
                                      <p:cBhvr>
                                        <p:cTn id="94" dur="1" fill="hold">
                                          <p:stCondLst>
                                            <p:cond delay="0"/>
                                          </p:stCondLst>
                                        </p:cTn>
                                        <p:tgtEl>
                                          <p:spTgt spid="386285"/>
                                        </p:tgtEl>
                                        <p:attrNameLst>
                                          <p:attrName>style.visibility</p:attrName>
                                        </p:attrNameLst>
                                      </p:cBhvr>
                                      <p:to>
                                        <p:strVal val="visible"/>
                                      </p:to>
                                    </p:set>
                                    <p:anim calcmode="lin" valueType="num">
                                      <p:cBhvr additive="base">
                                        <p:cTn id="95" dur="500" fill="hold"/>
                                        <p:tgtEl>
                                          <p:spTgt spid="386285"/>
                                        </p:tgtEl>
                                        <p:attrNameLst>
                                          <p:attrName>ppt_x</p:attrName>
                                        </p:attrNameLst>
                                      </p:cBhvr>
                                      <p:tavLst>
                                        <p:tav tm="0">
                                          <p:val>
                                            <p:strVal val="#ppt_x"/>
                                          </p:val>
                                        </p:tav>
                                        <p:tav tm="100000">
                                          <p:val>
                                            <p:strVal val="#ppt_x"/>
                                          </p:val>
                                        </p:tav>
                                      </p:tavLst>
                                    </p:anim>
                                    <p:anim calcmode="lin" valueType="num">
                                      <p:cBhvr additive="base">
                                        <p:cTn id="96" dur="500" fill="hold"/>
                                        <p:tgtEl>
                                          <p:spTgt spid="38628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3"/>
                                            </p:cond>
                                          </p:stCondLst>
                                          <p:endCondLst>
                                            <p:cond evt="onStopAudio" delay="0">
                                              <p:tgtEl>
                                                <p:sldTgt/>
                                              </p:tgtEl>
                                            </p:cond>
                                          </p:endCondLst>
                                        </p:cTn>
                                        <p:tgtEl>
                                          <p:sndTgt r:embed="rId3" name="Pencil Check"/>
                                        </p:tgtEl>
                                      </p:cMediaNode>
                                    </p:audio>
                                  </p:subTnLst>
                                </p:cTn>
                              </p:par>
                            </p:childTnLst>
                          </p:cTn>
                        </p:par>
                        <p:par>
                          <p:cTn id="97" fill="hold">
                            <p:stCondLst>
                              <p:cond delay="2000"/>
                            </p:stCondLst>
                            <p:childTnLst>
                              <p:par>
                                <p:cTn id="98" presetID="2" presetClass="entr" presetSubtype="1" fill="hold" nodeType="afterEffect">
                                  <p:stCondLst>
                                    <p:cond delay="0"/>
                                  </p:stCondLst>
                                  <p:childTnLst>
                                    <p:set>
                                      <p:cBhvr>
                                        <p:cTn id="99" dur="1" fill="hold">
                                          <p:stCondLst>
                                            <p:cond delay="0"/>
                                          </p:stCondLst>
                                        </p:cTn>
                                        <p:tgtEl>
                                          <p:spTgt spid="386281"/>
                                        </p:tgtEl>
                                        <p:attrNameLst>
                                          <p:attrName>style.visibility</p:attrName>
                                        </p:attrNameLst>
                                      </p:cBhvr>
                                      <p:to>
                                        <p:strVal val="visible"/>
                                      </p:to>
                                    </p:set>
                                    <p:anim calcmode="lin" valueType="num">
                                      <p:cBhvr additive="base">
                                        <p:cTn id="100" dur="500" fill="hold"/>
                                        <p:tgtEl>
                                          <p:spTgt spid="386281"/>
                                        </p:tgtEl>
                                        <p:attrNameLst>
                                          <p:attrName>ppt_x</p:attrName>
                                        </p:attrNameLst>
                                      </p:cBhvr>
                                      <p:tavLst>
                                        <p:tav tm="0">
                                          <p:val>
                                            <p:strVal val="#ppt_x"/>
                                          </p:val>
                                        </p:tav>
                                        <p:tav tm="100000">
                                          <p:val>
                                            <p:strVal val="#ppt_x"/>
                                          </p:val>
                                        </p:tav>
                                      </p:tavLst>
                                    </p:anim>
                                    <p:anim calcmode="lin" valueType="num">
                                      <p:cBhvr additive="base">
                                        <p:cTn id="101" dur="500" fill="hold"/>
                                        <p:tgtEl>
                                          <p:spTgt spid="38628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8"/>
                                            </p:cond>
                                          </p:stCondLst>
                                          <p:endCondLst>
                                            <p:cond evt="onStopAudio" delay="0">
                                              <p:tgtEl>
                                                <p:sldTgt/>
                                              </p:tgtEl>
                                            </p:cond>
                                          </p:endCondLst>
                                        </p:cTn>
                                        <p:tgtEl>
                                          <p:sndTgt r:embed="rId3" name="Pencil Check"/>
                                        </p:tgtEl>
                                      </p:cMediaNode>
                                    </p:audio>
                                  </p:subTnLst>
                                </p:cTn>
                              </p:par>
                            </p:childTnLst>
                          </p:cTn>
                        </p:par>
                        <p:par>
                          <p:cTn id="102" fill="hold">
                            <p:stCondLst>
                              <p:cond delay="2500"/>
                            </p:stCondLst>
                            <p:childTnLst>
                              <p:par>
                                <p:cTn id="103" presetID="2" presetClass="entr" presetSubtype="1" fill="hold" nodeType="afterEffect">
                                  <p:stCondLst>
                                    <p:cond delay="0"/>
                                  </p:stCondLst>
                                  <p:childTnLst>
                                    <p:set>
                                      <p:cBhvr>
                                        <p:cTn id="104" dur="1" fill="hold">
                                          <p:stCondLst>
                                            <p:cond delay="0"/>
                                          </p:stCondLst>
                                        </p:cTn>
                                        <p:tgtEl>
                                          <p:spTgt spid="386277"/>
                                        </p:tgtEl>
                                        <p:attrNameLst>
                                          <p:attrName>style.visibility</p:attrName>
                                        </p:attrNameLst>
                                      </p:cBhvr>
                                      <p:to>
                                        <p:strVal val="visible"/>
                                      </p:to>
                                    </p:set>
                                    <p:anim calcmode="lin" valueType="num">
                                      <p:cBhvr additive="base">
                                        <p:cTn id="105" dur="500" fill="hold"/>
                                        <p:tgtEl>
                                          <p:spTgt spid="386277"/>
                                        </p:tgtEl>
                                        <p:attrNameLst>
                                          <p:attrName>ppt_x</p:attrName>
                                        </p:attrNameLst>
                                      </p:cBhvr>
                                      <p:tavLst>
                                        <p:tav tm="0">
                                          <p:val>
                                            <p:strVal val="#ppt_x"/>
                                          </p:val>
                                        </p:tav>
                                        <p:tav tm="100000">
                                          <p:val>
                                            <p:strVal val="#ppt_x"/>
                                          </p:val>
                                        </p:tav>
                                      </p:tavLst>
                                    </p:anim>
                                    <p:anim calcmode="lin" valueType="num">
                                      <p:cBhvr additive="base">
                                        <p:cTn id="106" dur="500" fill="hold"/>
                                        <p:tgtEl>
                                          <p:spTgt spid="38627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3"/>
                                            </p:cond>
                                          </p:stCondLst>
                                          <p:endCondLst>
                                            <p:cond evt="onStopAudio" delay="0">
                                              <p:tgtEl>
                                                <p:sldTgt/>
                                              </p:tgtEl>
                                            </p:cond>
                                          </p:endCondLst>
                                        </p:cTn>
                                        <p:tgtEl>
                                          <p:sndTgt r:embed="rId3" name="Pencil Check"/>
                                        </p:tgtEl>
                                      </p:cMediaNode>
                                    </p:audio>
                                  </p:subTnLst>
                                </p:cTn>
                              </p:par>
                            </p:childTnLst>
                          </p:cTn>
                        </p:par>
                        <p:par>
                          <p:cTn id="107" fill="hold">
                            <p:stCondLst>
                              <p:cond delay="3000"/>
                            </p:stCondLst>
                            <p:childTnLst>
                              <p:par>
                                <p:cTn id="108" presetID="22" presetClass="entr" presetSubtype="8" fill="hold" grpId="0" nodeType="afterEffect">
                                  <p:stCondLst>
                                    <p:cond delay="0"/>
                                  </p:stCondLst>
                                  <p:childTnLst>
                                    <p:set>
                                      <p:cBhvr>
                                        <p:cTn id="109" dur="1" fill="hold">
                                          <p:stCondLst>
                                            <p:cond delay="0"/>
                                          </p:stCondLst>
                                        </p:cTn>
                                        <p:tgtEl>
                                          <p:spTgt spid="386246">
                                            <p:txEl>
                                              <p:pRg st="0" end="0"/>
                                            </p:txEl>
                                          </p:spTgt>
                                        </p:tgtEl>
                                        <p:attrNameLst>
                                          <p:attrName>style.visibility</p:attrName>
                                        </p:attrNameLst>
                                      </p:cBhvr>
                                      <p:to>
                                        <p:strVal val="visible"/>
                                      </p:to>
                                    </p:set>
                                    <p:animEffect transition="in" filter="wipe(left)">
                                      <p:cBhvr>
                                        <p:cTn id="110" dur="500"/>
                                        <p:tgtEl>
                                          <p:spTgt spid="386246">
                                            <p:txEl>
                                              <p:pRg st="0" end="0"/>
                                            </p:txEl>
                                          </p:spTgt>
                                        </p:tgtEl>
                                      </p:cBhvr>
                                    </p:animEffect>
                                  </p:childTnLst>
                                </p:cTn>
                              </p:par>
                            </p:childTnLst>
                          </p:cTn>
                        </p:par>
                        <p:par>
                          <p:cTn id="111" fill="hold">
                            <p:stCondLst>
                              <p:cond delay="3500"/>
                            </p:stCondLst>
                            <p:childTnLst>
                              <p:par>
                                <p:cTn id="112" presetID="22" presetClass="entr" presetSubtype="8" fill="hold" grpId="0" nodeType="afterEffect">
                                  <p:stCondLst>
                                    <p:cond delay="0"/>
                                  </p:stCondLst>
                                  <p:childTnLst>
                                    <p:set>
                                      <p:cBhvr>
                                        <p:cTn id="113" dur="1" fill="hold">
                                          <p:stCondLst>
                                            <p:cond delay="0"/>
                                          </p:stCondLst>
                                        </p:cTn>
                                        <p:tgtEl>
                                          <p:spTgt spid="386247">
                                            <p:txEl>
                                              <p:pRg st="0" end="0"/>
                                            </p:txEl>
                                          </p:spTgt>
                                        </p:tgtEl>
                                        <p:attrNameLst>
                                          <p:attrName>style.visibility</p:attrName>
                                        </p:attrNameLst>
                                      </p:cBhvr>
                                      <p:to>
                                        <p:strVal val="visible"/>
                                      </p:to>
                                    </p:set>
                                    <p:animEffect transition="in" filter="wipe(left)">
                                      <p:cBhvr>
                                        <p:cTn id="114" dur="500"/>
                                        <p:tgtEl>
                                          <p:spTgt spid="386247">
                                            <p:txEl>
                                              <p:pRg st="0" end="0"/>
                                            </p:txEl>
                                          </p:spTgt>
                                        </p:tgtEl>
                                      </p:cBhvr>
                                    </p:animEffect>
                                  </p:childTnLst>
                                  <p:subTnLst>
                                    <p:audio>
                                      <p:cMediaNode>
                                        <p:cTn display="0" masterRel="sameClick">
                                          <p:stCondLst>
                                            <p:cond evt="begin" delay="0">
                                              <p:tn val="112"/>
                                            </p:cond>
                                          </p:stCondLst>
                                          <p:endCondLst>
                                            <p:cond evt="onStopAudio" delay="0">
                                              <p:tgtEl>
                                                <p:sldTgt/>
                                              </p:tgtEl>
                                            </p:cond>
                                          </p:endCondLst>
                                        </p:cTn>
                                        <p:tgtEl>
                                          <p:sndTgt r:embed="rId4" name="Vibro Up"/>
                                        </p:tgtEl>
                                      </p:cMediaNode>
                                    </p:audio>
                                  </p:sub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386144"/>
                                        </p:tgtEl>
                                        <p:attrNameLst>
                                          <p:attrName>style.visibility</p:attrName>
                                        </p:attrNameLst>
                                      </p:cBhvr>
                                      <p:to>
                                        <p:strVal val="visible"/>
                                      </p:to>
                                    </p:set>
                                    <p:animEffect transition="in" filter="wipe(up)">
                                      <p:cBhvr>
                                        <p:cTn id="119" dur="500"/>
                                        <p:tgtEl>
                                          <p:spTgt spid="386144"/>
                                        </p:tgtEl>
                                      </p:cBhvr>
                                    </p:animEffect>
                                  </p:childTnLst>
                                  <p:subTnLst>
                                    <p:audio>
                                      <p:cMediaNode>
                                        <p:cTn display="0" masterRel="sameClick">
                                          <p:stCondLst>
                                            <p:cond evt="begin" delay="0">
                                              <p:tn val="117"/>
                                            </p:cond>
                                          </p:stCondLst>
                                          <p:endCondLst>
                                            <p:cond evt="onStopAudio" delay="0">
                                              <p:tgtEl>
                                                <p:sldTgt/>
                                              </p:tgtEl>
                                            </p:cond>
                                          </p:endCondLst>
                                        </p:cTn>
                                        <p:tgtEl>
                                          <p:sndTgt r:embed="rId5" name="String"/>
                                        </p:tgtEl>
                                      </p:cMediaNode>
                                    </p:audio>
                                  </p:sub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386158"/>
                                        </p:tgtEl>
                                        <p:attrNameLst>
                                          <p:attrName>style.visibility</p:attrName>
                                        </p:attrNameLst>
                                      </p:cBhvr>
                                      <p:to>
                                        <p:strVal val="visible"/>
                                      </p:to>
                                    </p:set>
                                    <p:animEffect transition="in" filter="wipe(left)">
                                      <p:cBhvr>
                                        <p:cTn id="124" dur="500"/>
                                        <p:tgtEl>
                                          <p:spTgt spid="386158"/>
                                        </p:tgtEl>
                                      </p:cBhvr>
                                    </p:animEffect>
                                  </p:childTnLst>
                                  <p:subTnLst>
                                    <p:audio>
                                      <p:cMediaNode>
                                        <p:cTn display="0" masterRel="sameClick">
                                          <p:stCondLst>
                                            <p:cond evt="begin" delay="0">
                                              <p:tn val="122"/>
                                            </p:cond>
                                          </p:stCondLst>
                                          <p:endCondLst>
                                            <p:cond evt="onStopAudio" delay="0">
                                              <p:tgtEl>
                                                <p:sldTgt/>
                                              </p:tgtEl>
                                            </p:cond>
                                          </p:endCondLst>
                                        </p:cTn>
                                        <p:tgtEl>
                                          <p:sndTgt r:embed="rId4" name="Vibro Up"/>
                                        </p:tgtEl>
                                      </p:cMediaNode>
                                    </p:audio>
                                  </p:sub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nodeType="clickEffect">
                                  <p:stCondLst>
                                    <p:cond delay="0"/>
                                  </p:stCondLst>
                                  <p:childTnLst>
                                    <p:set>
                                      <p:cBhvr>
                                        <p:cTn id="128" dur="1" fill="hold">
                                          <p:stCondLst>
                                            <p:cond delay="0"/>
                                          </p:stCondLst>
                                        </p:cTn>
                                        <p:tgtEl>
                                          <p:spTgt spid="386128"/>
                                        </p:tgtEl>
                                        <p:attrNameLst>
                                          <p:attrName>style.visibility</p:attrName>
                                        </p:attrNameLst>
                                      </p:cBhvr>
                                      <p:to>
                                        <p:strVal val="visible"/>
                                      </p:to>
                                    </p:set>
                                    <p:animEffect transition="in" filter="wipe(up)">
                                      <p:cBhvr>
                                        <p:cTn id="129" dur="500"/>
                                        <p:tgtEl>
                                          <p:spTgt spid="386128"/>
                                        </p:tgtEl>
                                      </p:cBhvr>
                                    </p:animEffect>
                                  </p:childTnLst>
                                  <p:subTnLst>
                                    <p:audio>
                                      <p:cMediaNode>
                                        <p:cTn display="0" masterRel="sameClick">
                                          <p:stCondLst>
                                            <p:cond evt="begin" delay="0">
                                              <p:tn val="127"/>
                                            </p:cond>
                                          </p:stCondLst>
                                          <p:endCondLst>
                                            <p:cond evt="onStopAudio" delay="0">
                                              <p:tgtEl>
                                                <p:sldTgt/>
                                              </p:tgtEl>
                                            </p:cond>
                                          </p:endCondLst>
                                        </p:cTn>
                                        <p:tgtEl>
                                          <p:sndTgt r:embed="rId5" name="String"/>
                                        </p:tgtEl>
                                      </p:cMediaNode>
                                    </p:audio>
                                  </p:sub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386091"/>
                                        </p:tgtEl>
                                        <p:attrNameLst>
                                          <p:attrName>style.visibility</p:attrName>
                                        </p:attrNameLst>
                                      </p:cBhvr>
                                      <p:to>
                                        <p:strVal val="visible"/>
                                      </p:to>
                                    </p:set>
                                    <p:animEffect transition="in" filter="wipe(left)">
                                      <p:cBhvr>
                                        <p:cTn id="134" dur="500"/>
                                        <p:tgtEl>
                                          <p:spTgt spid="386091"/>
                                        </p:tgtEl>
                                      </p:cBhvr>
                                    </p:animEffect>
                                  </p:childTnLst>
                                  <p:subTnLst>
                                    <p:audio>
                                      <p:cMediaNode>
                                        <p:cTn display="0" masterRel="sameClick">
                                          <p:stCondLst>
                                            <p:cond evt="begin" delay="0">
                                              <p:tn val="132"/>
                                            </p:cond>
                                          </p:stCondLst>
                                          <p:endCondLst>
                                            <p:cond evt="onStopAudio" delay="0">
                                              <p:tgtEl>
                                                <p:sldTgt/>
                                              </p:tgtEl>
                                            </p:cond>
                                          </p:endCondLst>
                                        </p:cTn>
                                        <p:tgtEl>
                                          <p:sndTgt r:embed="rId4" name="Vibro Up"/>
                                        </p:tgtEl>
                                      </p:cMediaNode>
                                    </p:audio>
                                  </p:sub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386107"/>
                                        </p:tgtEl>
                                        <p:attrNameLst>
                                          <p:attrName>style.visibility</p:attrName>
                                        </p:attrNameLst>
                                      </p:cBhvr>
                                      <p:to>
                                        <p:strVal val="visible"/>
                                      </p:to>
                                    </p:set>
                                    <p:animEffect transition="in" filter="wipe(left)">
                                      <p:cBhvr>
                                        <p:cTn id="139" dur="500"/>
                                        <p:tgtEl>
                                          <p:spTgt spid="386107"/>
                                        </p:tgtEl>
                                      </p:cBhvr>
                                    </p:animEffect>
                                  </p:childTnLst>
                                  <p:subTnLst>
                                    <p:audio>
                                      <p:cMediaNode>
                                        <p:cTn display="0" masterRel="sameClick">
                                          <p:stCondLst>
                                            <p:cond evt="begin" delay="0">
                                              <p:tn val="137"/>
                                            </p:cond>
                                          </p:stCondLst>
                                          <p:endCondLst>
                                            <p:cond evt="onStopAudio" delay="0">
                                              <p:tgtEl>
                                                <p:sldTgt/>
                                              </p:tgtEl>
                                            </p:cond>
                                          </p:endCondLst>
                                        </p:cTn>
                                        <p:tgtEl>
                                          <p:sndTgt r:embed="rId8" name="Whoosh"/>
                                        </p:tgtEl>
                                      </p:cMediaNode>
                                    </p:audio>
                                  </p:sub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nodeType="clickEffect">
                                  <p:stCondLst>
                                    <p:cond delay="0"/>
                                  </p:stCondLst>
                                  <p:childTnLst>
                                    <p:set>
                                      <p:cBhvr>
                                        <p:cTn id="143" dur="1" fill="hold">
                                          <p:stCondLst>
                                            <p:cond delay="0"/>
                                          </p:stCondLst>
                                        </p:cTn>
                                        <p:tgtEl>
                                          <p:spTgt spid="386345"/>
                                        </p:tgtEl>
                                        <p:attrNameLst>
                                          <p:attrName>style.visibility</p:attrName>
                                        </p:attrNameLst>
                                      </p:cBhvr>
                                      <p:to>
                                        <p:strVal val="visible"/>
                                      </p:to>
                                    </p:set>
                                    <p:animEffect transition="in" filter="wipe(up)">
                                      <p:cBhvr>
                                        <p:cTn id="144" dur="500"/>
                                        <p:tgtEl>
                                          <p:spTgt spid="386345"/>
                                        </p:tgtEl>
                                      </p:cBhvr>
                                    </p:animEffect>
                                  </p:childTnLst>
                                  <p:subTnLst>
                                    <p:audio>
                                      <p:cMediaNode>
                                        <p:cTn display="0" masterRel="sameClick">
                                          <p:stCondLst>
                                            <p:cond evt="begin" delay="0">
                                              <p:tn val="142"/>
                                            </p:cond>
                                          </p:stCondLst>
                                          <p:endCondLst>
                                            <p:cond evt="onStopAudio" delay="0">
                                              <p:tgtEl>
                                                <p:sldTgt/>
                                              </p:tgtEl>
                                            </p:cond>
                                          </p:endCondLst>
                                        </p:cTn>
                                        <p:tgtEl>
                                          <p:sndTgt r:embed="rId4" name="Vibro Up"/>
                                        </p:tgtEl>
                                      </p:cMediaNode>
                                    </p:audio>
                                  </p:sub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grpId="0" nodeType="clickEffect">
                                  <p:stCondLst>
                                    <p:cond delay="0"/>
                                  </p:stCondLst>
                                  <p:childTnLst>
                                    <p:set>
                                      <p:cBhvr>
                                        <p:cTn id="148" dur="1" fill="hold">
                                          <p:stCondLst>
                                            <p:cond delay="0"/>
                                          </p:stCondLst>
                                        </p:cTn>
                                        <p:tgtEl>
                                          <p:spTgt spid="386344"/>
                                        </p:tgtEl>
                                        <p:attrNameLst>
                                          <p:attrName>style.visibility</p:attrName>
                                        </p:attrNameLst>
                                      </p:cBhvr>
                                      <p:to>
                                        <p:strVal val="visible"/>
                                      </p:to>
                                    </p:set>
                                    <p:animEffect transition="in" filter="wipe(up)">
                                      <p:cBhvr>
                                        <p:cTn id="149" dur="500"/>
                                        <p:tgtEl>
                                          <p:spTgt spid="386344"/>
                                        </p:tgtEl>
                                      </p:cBhvr>
                                    </p:animEffect>
                                  </p:childTnLst>
                                  <p:subTnLst>
                                    <p:audio>
                                      <p:cMediaNode>
                                        <p:cTn display="0" masterRel="sameClick">
                                          <p:stCondLst>
                                            <p:cond evt="begin" delay="0">
                                              <p:tn val="147"/>
                                            </p:cond>
                                          </p:stCondLst>
                                          <p:endCondLst>
                                            <p:cond evt="onStopAudio" delay="0">
                                              <p:tgtEl>
                                                <p:sldTgt/>
                                              </p:tgtEl>
                                            </p:cond>
                                          </p:endCondLst>
                                        </p:cTn>
                                        <p:tgtEl>
                                          <p:sndTgt r:embed="rId9" name="Arrow"/>
                                        </p:tgtEl>
                                      </p:cMediaNode>
                                    </p:audio>
                                  </p:sub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nodeType="clickEffect">
                                  <p:stCondLst>
                                    <p:cond delay="0"/>
                                  </p:stCondLst>
                                  <p:childTnLst>
                                    <p:set>
                                      <p:cBhvr>
                                        <p:cTn id="153" dur="1" fill="hold">
                                          <p:stCondLst>
                                            <p:cond delay="0"/>
                                          </p:stCondLst>
                                        </p:cTn>
                                        <p:tgtEl>
                                          <p:spTgt spid="386343"/>
                                        </p:tgtEl>
                                        <p:attrNameLst>
                                          <p:attrName>style.visibility</p:attrName>
                                        </p:attrNameLst>
                                      </p:cBhvr>
                                      <p:to>
                                        <p:strVal val="visible"/>
                                      </p:to>
                                    </p:set>
                                    <p:animEffect transition="in" filter="wipe(up)">
                                      <p:cBhvr>
                                        <p:cTn id="154" dur="500"/>
                                        <p:tgtEl>
                                          <p:spTgt spid="386343"/>
                                        </p:tgtEl>
                                      </p:cBhvr>
                                    </p:animEffect>
                                  </p:childTnLst>
                                  <p:subTnLst>
                                    <p:audio>
                                      <p:cMediaNode>
                                        <p:cTn display="0" masterRel="sameClick">
                                          <p:stCondLst>
                                            <p:cond evt="begin" delay="0">
                                              <p:tn val="152"/>
                                            </p:cond>
                                          </p:stCondLst>
                                          <p:endCondLst>
                                            <p:cond evt="onStopAudio" delay="0">
                                              <p:tgtEl>
                                                <p:sldTgt/>
                                              </p:tgtEl>
                                            </p:cond>
                                          </p:endCondLst>
                                        </p:cTn>
                                        <p:tgtEl>
                                          <p:sndTgt r:embed="rId10" name="Chimes"/>
                                        </p:tgtEl>
                                      </p:cMediaNode>
                                    </p:audio>
                                  </p:subTnLst>
                                </p:cTn>
                              </p:par>
                            </p:childTnLst>
                          </p:cTn>
                        </p:par>
                      </p:childTnLst>
                    </p:cTn>
                  </p:par>
                  <p:par>
                    <p:cTn id="155" fill="hold">
                      <p:stCondLst>
                        <p:cond delay="indefinite"/>
                      </p:stCondLst>
                      <p:childTnLst>
                        <p:par>
                          <p:cTn id="156" fill="hold">
                            <p:stCondLst>
                              <p:cond delay="0"/>
                            </p:stCondLst>
                            <p:childTnLst>
                              <p:par>
                                <p:cTn id="157" presetID="2" presetClass="entr" presetSubtype="4" fill="hold" nodeType="clickEffect">
                                  <p:stCondLst>
                                    <p:cond delay="0"/>
                                  </p:stCondLst>
                                  <p:childTnLst>
                                    <p:set>
                                      <p:cBhvr>
                                        <p:cTn id="158" dur="1" fill="hold">
                                          <p:stCondLst>
                                            <p:cond delay="0"/>
                                          </p:stCondLst>
                                        </p:cTn>
                                        <p:tgtEl>
                                          <p:spTgt spid="386243"/>
                                        </p:tgtEl>
                                        <p:attrNameLst>
                                          <p:attrName>style.visibility</p:attrName>
                                        </p:attrNameLst>
                                      </p:cBhvr>
                                      <p:to>
                                        <p:strVal val="visible"/>
                                      </p:to>
                                    </p:set>
                                    <p:anim calcmode="lin" valueType="num">
                                      <p:cBhvr additive="base">
                                        <p:cTn id="159" dur="500" fill="hold"/>
                                        <p:tgtEl>
                                          <p:spTgt spid="386243"/>
                                        </p:tgtEl>
                                        <p:attrNameLst>
                                          <p:attrName>ppt_x</p:attrName>
                                        </p:attrNameLst>
                                      </p:cBhvr>
                                      <p:tavLst>
                                        <p:tav tm="0">
                                          <p:val>
                                            <p:strVal val="#ppt_x"/>
                                          </p:val>
                                        </p:tav>
                                        <p:tav tm="100000">
                                          <p:val>
                                            <p:strVal val="#ppt_x"/>
                                          </p:val>
                                        </p:tav>
                                      </p:tavLst>
                                    </p:anim>
                                    <p:anim calcmode="lin" valueType="num">
                                      <p:cBhvr additive="base">
                                        <p:cTn id="160" dur="500" fill="hold"/>
                                        <p:tgtEl>
                                          <p:spTgt spid="38624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7"/>
                                            </p:cond>
                                          </p:stCondLst>
                                          <p:endCondLst>
                                            <p:cond evt="onStopAudio" delay="0">
                                              <p:tgtEl>
                                                <p:sldTgt/>
                                              </p:tgtEl>
                                            </p:cond>
                                          </p:endCondLst>
                                        </p:cTn>
                                        <p:tgtEl>
                                          <p:sndTgt r:embed="rId3" name="Pencil Check"/>
                                        </p:tgtEl>
                                      </p:cMediaNode>
                                    </p:audio>
                                  </p:subTnLst>
                                </p:cTn>
                              </p:par>
                            </p:childTnLst>
                          </p:cTn>
                        </p:par>
                        <p:par>
                          <p:cTn id="161" fill="hold">
                            <p:stCondLst>
                              <p:cond delay="500"/>
                            </p:stCondLst>
                            <p:childTnLst>
                              <p:par>
                                <p:cTn id="162" presetID="2" presetClass="entr" presetSubtype="4" fill="hold" nodeType="afterEffect">
                                  <p:stCondLst>
                                    <p:cond delay="0"/>
                                  </p:stCondLst>
                                  <p:childTnLst>
                                    <p:set>
                                      <p:cBhvr>
                                        <p:cTn id="163" dur="1" fill="hold">
                                          <p:stCondLst>
                                            <p:cond delay="0"/>
                                          </p:stCondLst>
                                        </p:cTn>
                                        <p:tgtEl>
                                          <p:spTgt spid="386241"/>
                                        </p:tgtEl>
                                        <p:attrNameLst>
                                          <p:attrName>style.visibility</p:attrName>
                                        </p:attrNameLst>
                                      </p:cBhvr>
                                      <p:to>
                                        <p:strVal val="visible"/>
                                      </p:to>
                                    </p:set>
                                    <p:anim calcmode="lin" valueType="num">
                                      <p:cBhvr additive="base">
                                        <p:cTn id="164" dur="500" fill="hold"/>
                                        <p:tgtEl>
                                          <p:spTgt spid="386241"/>
                                        </p:tgtEl>
                                        <p:attrNameLst>
                                          <p:attrName>ppt_x</p:attrName>
                                        </p:attrNameLst>
                                      </p:cBhvr>
                                      <p:tavLst>
                                        <p:tav tm="0">
                                          <p:val>
                                            <p:strVal val="#ppt_x"/>
                                          </p:val>
                                        </p:tav>
                                        <p:tav tm="100000">
                                          <p:val>
                                            <p:strVal val="#ppt_x"/>
                                          </p:val>
                                        </p:tav>
                                      </p:tavLst>
                                    </p:anim>
                                    <p:anim calcmode="lin" valueType="num">
                                      <p:cBhvr additive="base">
                                        <p:cTn id="165" dur="500" fill="hold"/>
                                        <p:tgtEl>
                                          <p:spTgt spid="38624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2"/>
                                            </p:cond>
                                          </p:stCondLst>
                                          <p:endCondLst>
                                            <p:cond evt="onStopAudio" delay="0">
                                              <p:tgtEl>
                                                <p:sldTgt/>
                                              </p:tgtEl>
                                            </p:cond>
                                          </p:endCondLst>
                                        </p:cTn>
                                        <p:tgtEl>
                                          <p:sndTgt r:embed="rId3" name="Pencil Check"/>
                                        </p:tgtEl>
                                      </p:cMediaNode>
                                    </p:audio>
                                  </p:subTnLst>
                                </p:cTn>
                              </p:par>
                            </p:childTnLst>
                          </p:cTn>
                        </p:par>
                        <p:par>
                          <p:cTn id="166" fill="hold">
                            <p:stCondLst>
                              <p:cond delay="1000"/>
                            </p:stCondLst>
                            <p:childTnLst>
                              <p:par>
                                <p:cTn id="167" presetID="2" presetClass="entr" presetSubtype="4" fill="hold" nodeType="afterEffect">
                                  <p:stCondLst>
                                    <p:cond delay="0"/>
                                  </p:stCondLst>
                                  <p:childTnLst>
                                    <p:set>
                                      <p:cBhvr>
                                        <p:cTn id="168" dur="1" fill="hold">
                                          <p:stCondLst>
                                            <p:cond delay="0"/>
                                          </p:stCondLst>
                                        </p:cTn>
                                        <p:tgtEl>
                                          <p:spTgt spid="386244"/>
                                        </p:tgtEl>
                                        <p:attrNameLst>
                                          <p:attrName>style.visibility</p:attrName>
                                        </p:attrNameLst>
                                      </p:cBhvr>
                                      <p:to>
                                        <p:strVal val="visible"/>
                                      </p:to>
                                    </p:set>
                                    <p:anim calcmode="lin" valueType="num">
                                      <p:cBhvr additive="base">
                                        <p:cTn id="169" dur="500" fill="hold"/>
                                        <p:tgtEl>
                                          <p:spTgt spid="386244"/>
                                        </p:tgtEl>
                                        <p:attrNameLst>
                                          <p:attrName>ppt_x</p:attrName>
                                        </p:attrNameLst>
                                      </p:cBhvr>
                                      <p:tavLst>
                                        <p:tav tm="0">
                                          <p:val>
                                            <p:strVal val="#ppt_x"/>
                                          </p:val>
                                        </p:tav>
                                        <p:tav tm="100000">
                                          <p:val>
                                            <p:strVal val="#ppt_x"/>
                                          </p:val>
                                        </p:tav>
                                      </p:tavLst>
                                    </p:anim>
                                    <p:anim calcmode="lin" valueType="num">
                                      <p:cBhvr additive="base">
                                        <p:cTn id="170" dur="500" fill="hold"/>
                                        <p:tgtEl>
                                          <p:spTgt spid="38624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7"/>
                                            </p:cond>
                                          </p:stCondLst>
                                          <p:endCondLst>
                                            <p:cond evt="onStopAudio" delay="0">
                                              <p:tgtEl>
                                                <p:sldTgt/>
                                              </p:tgtEl>
                                            </p:cond>
                                          </p:endCondLst>
                                        </p:cTn>
                                        <p:tgtEl>
                                          <p:sndTgt r:embed="rId3" name="Pencil Check"/>
                                        </p:tgtEl>
                                      </p:cMediaNode>
                                    </p:audio>
                                  </p:subTnLst>
                                </p:cTn>
                              </p:par>
                            </p:childTnLst>
                          </p:cTn>
                        </p:par>
                        <p:par>
                          <p:cTn id="171" fill="hold">
                            <p:stCondLst>
                              <p:cond delay="1500"/>
                            </p:stCondLst>
                            <p:childTnLst>
                              <p:par>
                                <p:cTn id="172" presetID="2" presetClass="entr" presetSubtype="4" fill="hold" nodeType="afterEffect">
                                  <p:stCondLst>
                                    <p:cond delay="0"/>
                                  </p:stCondLst>
                                  <p:childTnLst>
                                    <p:set>
                                      <p:cBhvr>
                                        <p:cTn id="173" dur="1" fill="hold">
                                          <p:stCondLst>
                                            <p:cond delay="0"/>
                                          </p:stCondLst>
                                        </p:cTn>
                                        <p:tgtEl>
                                          <p:spTgt spid="386242"/>
                                        </p:tgtEl>
                                        <p:attrNameLst>
                                          <p:attrName>style.visibility</p:attrName>
                                        </p:attrNameLst>
                                      </p:cBhvr>
                                      <p:to>
                                        <p:strVal val="visible"/>
                                      </p:to>
                                    </p:set>
                                    <p:anim calcmode="lin" valueType="num">
                                      <p:cBhvr additive="base">
                                        <p:cTn id="174" dur="500" fill="hold"/>
                                        <p:tgtEl>
                                          <p:spTgt spid="386242"/>
                                        </p:tgtEl>
                                        <p:attrNameLst>
                                          <p:attrName>ppt_x</p:attrName>
                                        </p:attrNameLst>
                                      </p:cBhvr>
                                      <p:tavLst>
                                        <p:tav tm="0">
                                          <p:val>
                                            <p:strVal val="#ppt_x"/>
                                          </p:val>
                                        </p:tav>
                                        <p:tav tm="100000">
                                          <p:val>
                                            <p:strVal val="#ppt_x"/>
                                          </p:val>
                                        </p:tav>
                                      </p:tavLst>
                                    </p:anim>
                                    <p:anim calcmode="lin" valueType="num">
                                      <p:cBhvr additive="base">
                                        <p:cTn id="175" dur="500" fill="hold"/>
                                        <p:tgtEl>
                                          <p:spTgt spid="3862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2"/>
                                            </p:cond>
                                          </p:stCondLst>
                                          <p:endCondLst>
                                            <p:cond evt="onStopAudio" delay="0">
                                              <p:tgtEl>
                                                <p:sldTgt/>
                                              </p:tgtEl>
                                            </p:cond>
                                          </p:endCondLst>
                                        </p:cTn>
                                        <p:tgtEl>
                                          <p:sndTgt r:embed="rId3" name="Pencil Check"/>
                                        </p:tgtEl>
                                      </p:cMediaNode>
                                    </p:audio>
                                  </p:subTnLst>
                                </p:cTn>
                              </p:par>
                            </p:childTnLst>
                          </p:cTn>
                        </p:par>
                        <p:par>
                          <p:cTn id="176" fill="hold">
                            <p:stCondLst>
                              <p:cond delay="2000"/>
                            </p:stCondLst>
                            <p:childTnLst>
                              <p:par>
                                <p:cTn id="177" presetID="2" presetClass="entr" presetSubtype="4" fill="hold" nodeType="afterEffect">
                                  <p:stCondLst>
                                    <p:cond delay="0"/>
                                  </p:stCondLst>
                                  <p:childTnLst>
                                    <p:set>
                                      <p:cBhvr>
                                        <p:cTn id="178" dur="1" fill="hold">
                                          <p:stCondLst>
                                            <p:cond delay="0"/>
                                          </p:stCondLst>
                                        </p:cTn>
                                        <p:tgtEl>
                                          <p:spTgt spid="386245"/>
                                        </p:tgtEl>
                                        <p:attrNameLst>
                                          <p:attrName>style.visibility</p:attrName>
                                        </p:attrNameLst>
                                      </p:cBhvr>
                                      <p:to>
                                        <p:strVal val="visible"/>
                                      </p:to>
                                    </p:set>
                                    <p:anim calcmode="lin" valueType="num">
                                      <p:cBhvr additive="base">
                                        <p:cTn id="179" dur="500" fill="hold"/>
                                        <p:tgtEl>
                                          <p:spTgt spid="386245"/>
                                        </p:tgtEl>
                                        <p:attrNameLst>
                                          <p:attrName>ppt_x</p:attrName>
                                        </p:attrNameLst>
                                      </p:cBhvr>
                                      <p:tavLst>
                                        <p:tav tm="0">
                                          <p:val>
                                            <p:strVal val="#ppt_x"/>
                                          </p:val>
                                        </p:tav>
                                        <p:tav tm="100000">
                                          <p:val>
                                            <p:strVal val="#ppt_x"/>
                                          </p:val>
                                        </p:tav>
                                      </p:tavLst>
                                    </p:anim>
                                    <p:anim calcmode="lin" valueType="num">
                                      <p:cBhvr additive="base">
                                        <p:cTn id="180" dur="500" fill="hold"/>
                                        <p:tgtEl>
                                          <p:spTgt spid="38624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7"/>
                                            </p:cond>
                                          </p:stCondLst>
                                          <p:endCondLst>
                                            <p:cond evt="onStopAudio" delay="0">
                                              <p:tgtEl>
                                                <p:sldTgt/>
                                              </p:tgtEl>
                                            </p:cond>
                                          </p:endCondLst>
                                        </p:cTn>
                                        <p:tgtEl>
                                          <p:sndTgt r:embed="rId3" name="Pencil Check"/>
                                        </p:tgtEl>
                                      </p:cMediaNode>
                                    </p:audio>
                                  </p:subTnLst>
                                </p:cTn>
                              </p:par>
                            </p:childTnLst>
                          </p:cTn>
                        </p:par>
                        <p:par>
                          <p:cTn id="181" fill="hold">
                            <p:stCondLst>
                              <p:cond delay="2500"/>
                            </p:stCondLst>
                            <p:childTnLst>
                              <p:par>
                                <p:cTn id="182" presetID="2" presetClass="entr" presetSubtype="4" fill="hold" nodeType="afterEffect">
                                  <p:stCondLst>
                                    <p:cond delay="0"/>
                                  </p:stCondLst>
                                  <p:childTnLst>
                                    <p:set>
                                      <p:cBhvr>
                                        <p:cTn id="183" dur="1" fill="hold">
                                          <p:stCondLst>
                                            <p:cond delay="0"/>
                                          </p:stCondLst>
                                        </p:cTn>
                                        <p:tgtEl>
                                          <p:spTgt spid="386240"/>
                                        </p:tgtEl>
                                        <p:attrNameLst>
                                          <p:attrName>style.visibility</p:attrName>
                                        </p:attrNameLst>
                                      </p:cBhvr>
                                      <p:to>
                                        <p:strVal val="visible"/>
                                      </p:to>
                                    </p:set>
                                    <p:anim calcmode="lin" valueType="num">
                                      <p:cBhvr additive="base">
                                        <p:cTn id="184" dur="500" fill="hold"/>
                                        <p:tgtEl>
                                          <p:spTgt spid="386240"/>
                                        </p:tgtEl>
                                        <p:attrNameLst>
                                          <p:attrName>ppt_x</p:attrName>
                                        </p:attrNameLst>
                                      </p:cBhvr>
                                      <p:tavLst>
                                        <p:tav tm="0">
                                          <p:val>
                                            <p:strVal val="#ppt_x"/>
                                          </p:val>
                                        </p:tav>
                                        <p:tav tm="100000">
                                          <p:val>
                                            <p:strVal val="#ppt_x"/>
                                          </p:val>
                                        </p:tav>
                                      </p:tavLst>
                                    </p:anim>
                                    <p:anim calcmode="lin" valueType="num">
                                      <p:cBhvr additive="base">
                                        <p:cTn id="185" dur="500" fill="hold"/>
                                        <p:tgtEl>
                                          <p:spTgt spid="38624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82"/>
                                            </p:cond>
                                          </p:stCondLst>
                                          <p:endCondLst>
                                            <p:cond evt="onStopAudio" delay="0">
                                              <p:tgtEl>
                                                <p:sldTgt/>
                                              </p:tgtEl>
                                            </p:cond>
                                          </p:endCondLst>
                                        </p:cTn>
                                        <p:tgtEl>
                                          <p:sndTgt r:embed="rId3" name="Pencil Check"/>
                                        </p:tgtEl>
                                      </p:cMediaNode>
                                    </p:audio>
                                  </p:sub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grpId="0" nodeType="clickEffect">
                                  <p:stCondLst>
                                    <p:cond delay="0"/>
                                  </p:stCondLst>
                                  <p:childTnLst>
                                    <p:set>
                                      <p:cBhvr>
                                        <p:cTn id="189" dur="1" fill="hold">
                                          <p:stCondLst>
                                            <p:cond delay="0"/>
                                          </p:stCondLst>
                                        </p:cTn>
                                        <p:tgtEl>
                                          <p:spTgt spid="386095">
                                            <p:txEl>
                                              <p:pRg st="0" end="0"/>
                                            </p:txEl>
                                          </p:spTgt>
                                        </p:tgtEl>
                                        <p:attrNameLst>
                                          <p:attrName>style.visibility</p:attrName>
                                        </p:attrNameLst>
                                      </p:cBhvr>
                                      <p:to>
                                        <p:strVal val="visible"/>
                                      </p:to>
                                    </p:set>
                                    <p:animEffect transition="in" filter="wipe(left)">
                                      <p:cBhvr>
                                        <p:cTn id="190" dur="500"/>
                                        <p:tgtEl>
                                          <p:spTgt spid="386095">
                                            <p:txEl>
                                              <p:pRg st="0" end="0"/>
                                            </p:txEl>
                                          </p:spTgt>
                                        </p:tgtEl>
                                      </p:cBhvr>
                                    </p:animEffect>
                                  </p:childTnLst>
                                </p:cTn>
                              </p:par>
                            </p:childTnLst>
                          </p:cTn>
                        </p:par>
                        <p:par>
                          <p:cTn id="191" fill="hold">
                            <p:stCondLst>
                              <p:cond delay="500"/>
                            </p:stCondLst>
                            <p:childTnLst>
                              <p:par>
                                <p:cTn id="192" presetID="22" presetClass="entr" presetSubtype="8" fill="hold" grpId="0" nodeType="afterEffect">
                                  <p:stCondLst>
                                    <p:cond delay="0"/>
                                  </p:stCondLst>
                                  <p:childTnLst>
                                    <p:set>
                                      <p:cBhvr>
                                        <p:cTn id="193" dur="1" fill="hold">
                                          <p:stCondLst>
                                            <p:cond delay="0"/>
                                          </p:stCondLst>
                                        </p:cTn>
                                        <p:tgtEl>
                                          <p:spTgt spid="386117">
                                            <p:txEl>
                                              <p:pRg st="0" end="0"/>
                                            </p:txEl>
                                          </p:spTgt>
                                        </p:tgtEl>
                                        <p:attrNameLst>
                                          <p:attrName>style.visibility</p:attrName>
                                        </p:attrNameLst>
                                      </p:cBhvr>
                                      <p:to>
                                        <p:strVal val="visible"/>
                                      </p:to>
                                    </p:set>
                                    <p:animEffect transition="in" filter="wipe(left)">
                                      <p:cBhvr>
                                        <p:cTn id="194" dur="500"/>
                                        <p:tgtEl>
                                          <p:spTgt spid="386117">
                                            <p:txEl>
                                              <p:pRg st="0" end="0"/>
                                            </p:txEl>
                                          </p:spTgt>
                                        </p:tgtEl>
                                      </p:cBhvr>
                                    </p:animEffect>
                                  </p:childTnLst>
                                  <p:subTnLst>
                                    <p:audio>
                                      <p:cMediaNode>
                                        <p:cTn display="0" masterRel="sameClick">
                                          <p:stCondLst>
                                            <p:cond evt="begin" delay="0">
                                              <p:tn val="192"/>
                                            </p:cond>
                                          </p:stCondLst>
                                          <p:endCondLst>
                                            <p:cond evt="onStopAudio" delay="0">
                                              <p:tgtEl>
                                                <p:sldTgt/>
                                              </p:tgtEl>
                                            </p:cond>
                                          </p:endCondLst>
                                        </p:cTn>
                                        <p:tgtEl>
                                          <p:sndTgt r:embed="rId4" name="Vibro Up"/>
                                        </p:tgtEl>
                                      </p:cMediaNode>
                                    </p:audio>
                                  </p:subTnLst>
                                </p:cTn>
                              </p:par>
                            </p:childTnLst>
                          </p:cTn>
                        </p:par>
                      </p:childTnLst>
                    </p:cTn>
                  </p:par>
                  <p:par>
                    <p:cTn id="195" fill="hold">
                      <p:stCondLst>
                        <p:cond delay="indefinite"/>
                      </p:stCondLst>
                      <p:childTnLst>
                        <p:par>
                          <p:cTn id="196" fill="hold">
                            <p:stCondLst>
                              <p:cond delay="0"/>
                            </p:stCondLst>
                            <p:childTnLst>
                              <p:par>
                                <p:cTn id="197" presetID="22" presetClass="exit" presetSubtype="2" fill="hold" nodeType="clickEffect">
                                  <p:stCondLst>
                                    <p:cond delay="0"/>
                                  </p:stCondLst>
                                  <p:childTnLst>
                                    <p:animEffect transition="out" filter="wipe(right)">
                                      <p:cBhvr>
                                        <p:cTn id="198" dur="500"/>
                                        <p:tgtEl>
                                          <p:spTgt spid="386243"/>
                                        </p:tgtEl>
                                      </p:cBhvr>
                                    </p:animEffect>
                                    <p:set>
                                      <p:cBhvr>
                                        <p:cTn id="199" dur="1" fill="hold">
                                          <p:stCondLst>
                                            <p:cond delay="499"/>
                                          </p:stCondLst>
                                        </p:cTn>
                                        <p:tgtEl>
                                          <p:spTgt spid="386243"/>
                                        </p:tgtEl>
                                        <p:attrNameLst>
                                          <p:attrName>style.visibility</p:attrName>
                                        </p:attrNameLst>
                                      </p:cBhvr>
                                      <p:to>
                                        <p:strVal val="hidden"/>
                                      </p:to>
                                    </p:set>
                                  </p:childTnLst>
                                  <p:subTnLst>
                                    <p:audio>
                                      <p:cMediaNode>
                                        <p:cTn display="0" masterRel="sameClick">
                                          <p:stCondLst>
                                            <p:cond evt="begin" delay="0">
                                              <p:tn val="197"/>
                                            </p:cond>
                                          </p:stCondLst>
                                          <p:endCondLst>
                                            <p:cond evt="onStopAudio" delay="0">
                                              <p:tgtEl>
                                                <p:sldTgt/>
                                              </p:tgtEl>
                                            </p:cond>
                                          </p:endCondLst>
                                        </p:cTn>
                                        <p:tgtEl>
                                          <p:sndTgt r:embed="rId8" name="Whoosh"/>
                                        </p:tgtEl>
                                      </p:cMediaNode>
                                    </p:audio>
                                  </p:subTnLst>
                                </p:cTn>
                              </p:par>
                            </p:childTnLst>
                          </p:cTn>
                        </p:par>
                        <p:par>
                          <p:cTn id="200" fill="hold">
                            <p:stCondLst>
                              <p:cond delay="500"/>
                            </p:stCondLst>
                            <p:childTnLst>
                              <p:par>
                                <p:cTn id="201" presetID="12" presetClass="entr" presetSubtype="8" fill="hold" nodeType="afterEffect">
                                  <p:stCondLst>
                                    <p:cond delay="0"/>
                                  </p:stCondLst>
                                  <p:childTnLst>
                                    <p:set>
                                      <p:cBhvr>
                                        <p:cTn id="202" dur="1" fill="hold">
                                          <p:stCondLst>
                                            <p:cond delay="0"/>
                                          </p:stCondLst>
                                        </p:cTn>
                                        <p:tgtEl>
                                          <p:spTgt spid="386298"/>
                                        </p:tgtEl>
                                        <p:attrNameLst>
                                          <p:attrName>style.visibility</p:attrName>
                                        </p:attrNameLst>
                                      </p:cBhvr>
                                      <p:to>
                                        <p:strVal val="visible"/>
                                      </p:to>
                                    </p:set>
                                    <p:animEffect transition="in" filter="slide(fromLeft)">
                                      <p:cBhvr>
                                        <p:cTn id="203" dur="500"/>
                                        <p:tgtEl>
                                          <p:spTgt spid="386298"/>
                                        </p:tgtEl>
                                      </p:cBhvr>
                                    </p:animEffect>
                                  </p:childTnLst>
                                  <p:subTnLst>
                                    <p:audio>
                                      <p:cMediaNode>
                                        <p:cTn display="0" masterRel="sameClick">
                                          <p:stCondLst>
                                            <p:cond evt="begin" delay="0">
                                              <p:tn val="201"/>
                                            </p:cond>
                                          </p:stCondLst>
                                          <p:endCondLst>
                                            <p:cond evt="onStopAudio" delay="0">
                                              <p:tgtEl>
                                                <p:sldTgt/>
                                              </p:tgtEl>
                                            </p:cond>
                                          </p:endCondLst>
                                        </p:cTn>
                                        <p:tgtEl>
                                          <p:sndTgt r:embed="rId3" name="Pencil Check"/>
                                        </p:tgtEl>
                                      </p:cMediaNode>
                                    </p:audio>
                                  </p:subTnLst>
                                </p:cTn>
                              </p:par>
                            </p:childTnLst>
                          </p:cTn>
                        </p:par>
                        <p:par>
                          <p:cTn id="204" fill="hold">
                            <p:stCondLst>
                              <p:cond delay="1000"/>
                            </p:stCondLst>
                            <p:childTnLst>
                              <p:par>
                                <p:cTn id="205" presetID="22" presetClass="entr" presetSubtype="2" fill="hold" nodeType="afterEffect">
                                  <p:stCondLst>
                                    <p:cond delay="0"/>
                                  </p:stCondLst>
                                  <p:childTnLst>
                                    <p:set>
                                      <p:cBhvr>
                                        <p:cTn id="206" dur="1" fill="hold">
                                          <p:stCondLst>
                                            <p:cond delay="0"/>
                                          </p:stCondLst>
                                        </p:cTn>
                                        <p:tgtEl>
                                          <p:spTgt spid="386312"/>
                                        </p:tgtEl>
                                        <p:attrNameLst>
                                          <p:attrName>style.visibility</p:attrName>
                                        </p:attrNameLst>
                                      </p:cBhvr>
                                      <p:to>
                                        <p:strVal val="visible"/>
                                      </p:to>
                                    </p:set>
                                    <p:animEffect transition="in" filter="wipe(right)">
                                      <p:cBhvr>
                                        <p:cTn id="207" dur="500"/>
                                        <p:tgtEl>
                                          <p:spTgt spid="386312"/>
                                        </p:tgtEl>
                                      </p:cBhvr>
                                    </p:animEffect>
                                  </p:childTnLst>
                                  <p:subTnLst>
                                    <p:audio>
                                      <p:cMediaNode>
                                        <p:cTn display="0" masterRel="sameClick">
                                          <p:stCondLst>
                                            <p:cond evt="begin" delay="0">
                                              <p:tn val="205"/>
                                            </p:cond>
                                          </p:stCondLst>
                                          <p:endCondLst>
                                            <p:cond evt="onStopAudio" delay="0">
                                              <p:tgtEl>
                                                <p:sldTgt/>
                                              </p:tgtEl>
                                            </p:cond>
                                          </p:endCondLst>
                                        </p:cTn>
                                        <p:tgtEl>
                                          <p:sndTgt r:embed="rId4" name="Vibro Up"/>
                                        </p:tgtEl>
                                      </p:cMediaNode>
                                    </p:audio>
                                  </p:subTnLst>
                                </p:cTn>
                              </p:par>
                            </p:childTnLst>
                          </p:cTn>
                        </p:par>
                      </p:childTnLst>
                    </p:cTn>
                  </p:par>
                  <p:par>
                    <p:cTn id="208" fill="hold">
                      <p:stCondLst>
                        <p:cond delay="indefinite"/>
                      </p:stCondLst>
                      <p:childTnLst>
                        <p:par>
                          <p:cTn id="209" fill="hold">
                            <p:stCondLst>
                              <p:cond delay="0"/>
                            </p:stCondLst>
                            <p:childTnLst>
                              <p:par>
                                <p:cTn id="210" presetID="22" presetClass="entr" presetSubtype="2" fill="hold" grpId="0" nodeType="clickEffect">
                                  <p:stCondLst>
                                    <p:cond delay="0"/>
                                  </p:stCondLst>
                                  <p:childTnLst>
                                    <p:set>
                                      <p:cBhvr>
                                        <p:cTn id="211" dur="1" fill="hold">
                                          <p:stCondLst>
                                            <p:cond delay="0"/>
                                          </p:stCondLst>
                                        </p:cTn>
                                        <p:tgtEl>
                                          <p:spTgt spid="386052"/>
                                        </p:tgtEl>
                                        <p:attrNameLst>
                                          <p:attrName>style.visibility</p:attrName>
                                        </p:attrNameLst>
                                      </p:cBhvr>
                                      <p:to>
                                        <p:strVal val="visible"/>
                                      </p:to>
                                    </p:set>
                                    <p:animEffect transition="in" filter="wipe(right)">
                                      <p:cBhvr>
                                        <p:cTn id="212" dur="500"/>
                                        <p:tgtEl>
                                          <p:spTgt spid="386052"/>
                                        </p:tgtEl>
                                      </p:cBhvr>
                                    </p:animEffect>
                                  </p:childTnLst>
                                  <p:subTnLst>
                                    <p:audio>
                                      <p:cMediaNode>
                                        <p:cTn display="0" masterRel="sameClick">
                                          <p:stCondLst>
                                            <p:cond evt="begin" delay="0">
                                              <p:tn val="210"/>
                                            </p:cond>
                                          </p:stCondLst>
                                          <p:endCondLst>
                                            <p:cond evt="onStopAudio" delay="0">
                                              <p:tgtEl>
                                                <p:sldTgt/>
                                              </p:tgtEl>
                                            </p:cond>
                                          </p:endCondLst>
                                        </p:cTn>
                                        <p:tgtEl>
                                          <p:sndTgt r:embed="rId8" name="Whoosh"/>
                                        </p:tgtEl>
                                      </p:cMediaNode>
                                    </p:audio>
                                  </p:subTnLst>
                                </p:cTn>
                              </p:par>
                            </p:childTnLst>
                          </p:cTn>
                        </p:par>
                      </p:childTnLst>
                    </p:cTn>
                  </p:par>
                  <p:par>
                    <p:cTn id="213" fill="hold">
                      <p:stCondLst>
                        <p:cond delay="indefinite"/>
                      </p:stCondLst>
                      <p:childTnLst>
                        <p:par>
                          <p:cTn id="214" fill="hold">
                            <p:stCondLst>
                              <p:cond delay="0"/>
                            </p:stCondLst>
                            <p:childTnLst>
                              <p:par>
                                <p:cTn id="215" presetID="22" presetClass="entr" presetSubtype="4" fill="hold" grpId="0" nodeType="clickEffect">
                                  <p:stCondLst>
                                    <p:cond delay="0"/>
                                  </p:stCondLst>
                                  <p:childTnLst>
                                    <p:set>
                                      <p:cBhvr>
                                        <p:cTn id="216" dur="1" fill="hold">
                                          <p:stCondLst>
                                            <p:cond delay="0"/>
                                          </p:stCondLst>
                                        </p:cTn>
                                        <p:tgtEl>
                                          <p:spTgt spid="386113"/>
                                        </p:tgtEl>
                                        <p:attrNameLst>
                                          <p:attrName>style.visibility</p:attrName>
                                        </p:attrNameLst>
                                      </p:cBhvr>
                                      <p:to>
                                        <p:strVal val="visible"/>
                                      </p:to>
                                    </p:set>
                                    <p:animEffect transition="in" filter="wipe(down)">
                                      <p:cBhvr>
                                        <p:cTn id="217" dur="500"/>
                                        <p:tgtEl>
                                          <p:spTgt spid="386113"/>
                                        </p:tgtEl>
                                      </p:cBhvr>
                                    </p:animEffect>
                                  </p:childTnLst>
                                  <p:subTnLst>
                                    <p:audio>
                                      <p:cMediaNode>
                                        <p:cTn display="0" masterRel="sameClick">
                                          <p:stCondLst>
                                            <p:cond evt="begin" delay="0">
                                              <p:tn val="215"/>
                                            </p:cond>
                                          </p:stCondLst>
                                          <p:endCondLst>
                                            <p:cond evt="onStopAudio" delay="0">
                                              <p:tgtEl>
                                                <p:sldTgt/>
                                              </p:tgtEl>
                                            </p:cond>
                                          </p:endCondLst>
                                        </p:cTn>
                                        <p:tgtEl>
                                          <p:sndTgt r:embed="rId9" name="Arrow"/>
                                        </p:tgtEl>
                                      </p:cMediaNode>
                                    </p:audio>
                                  </p:subTnLst>
                                </p:cTn>
                              </p:par>
                              <p:par>
                                <p:cTn id="218" presetID="22" presetClass="entr" presetSubtype="4" fill="hold" grpId="0" nodeType="withEffect">
                                  <p:stCondLst>
                                    <p:cond delay="0"/>
                                  </p:stCondLst>
                                  <p:childTnLst>
                                    <p:set>
                                      <p:cBhvr>
                                        <p:cTn id="219" dur="1" fill="hold">
                                          <p:stCondLst>
                                            <p:cond delay="0"/>
                                          </p:stCondLst>
                                        </p:cTn>
                                        <p:tgtEl>
                                          <p:spTgt spid="386112"/>
                                        </p:tgtEl>
                                        <p:attrNameLst>
                                          <p:attrName>style.visibility</p:attrName>
                                        </p:attrNameLst>
                                      </p:cBhvr>
                                      <p:to>
                                        <p:strVal val="visible"/>
                                      </p:to>
                                    </p:set>
                                    <p:animEffect transition="in" filter="wipe(down)">
                                      <p:cBhvr>
                                        <p:cTn id="220" dur="500"/>
                                        <p:tgtEl>
                                          <p:spTgt spid="386112"/>
                                        </p:tgtEl>
                                      </p:cBhvr>
                                    </p:animEffect>
                                  </p:childTnLst>
                                </p:cTn>
                              </p:par>
                              <p:par>
                                <p:cTn id="221" presetID="22" presetClass="entr" presetSubtype="4" fill="hold" grpId="0" nodeType="withEffect">
                                  <p:stCondLst>
                                    <p:cond delay="0"/>
                                  </p:stCondLst>
                                  <p:childTnLst>
                                    <p:set>
                                      <p:cBhvr>
                                        <p:cTn id="222" dur="1" fill="hold">
                                          <p:stCondLst>
                                            <p:cond delay="0"/>
                                          </p:stCondLst>
                                        </p:cTn>
                                        <p:tgtEl>
                                          <p:spTgt spid="386111"/>
                                        </p:tgtEl>
                                        <p:attrNameLst>
                                          <p:attrName>style.visibility</p:attrName>
                                        </p:attrNameLst>
                                      </p:cBhvr>
                                      <p:to>
                                        <p:strVal val="visible"/>
                                      </p:to>
                                    </p:set>
                                    <p:animEffect transition="in" filter="wipe(down)">
                                      <p:cBhvr>
                                        <p:cTn id="223" dur="500"/>
                                        <p:tgtEl>
                                          <p:spTgt spid="386111"/>
                                        </p:tgtEl>
                                      </p:cBhvr>
                                    </p:animEffect>
                                  </p:childTnLst>
                                  <p:subTnLst>
                                    <p:audio>
                                      <p:cMediaNode>
                                        <p:cTn display="0" masterRel="sameClick">
                                          <p:stCondLst>
                                            <p:cond evt="begin" delay="0">
                                              <p:tn val="221"/>
                                            </p:cond>
                                          </p:stCondLst>
                                          <p:endCondLst>
                                            <p:cond evt="onStopAudio" delay="0">
                                              <p:tgtEl>
                                                <p:sldTgt/>
                                              </p:tgtEl>
                                            </p:cond>
                                          </p:endCondLst>
                                        </p:cTn>
                                        <p:tgtEl>
                                          <p:sndTgt r:embed="rId9" name="Arrow"/>
                                        </p:tgtEl>
                                      </p:cMediaNode>
                                    </p:audio>
                                  </p:subTnLst>
                                </p:cTn>
                              </p:par>
                            </p:childTnLst>
                          </p:cTn>
                        </p:par>
                      </p:childTnLst>
                    </p:cTn>
                  </p:par>
                  <p:par>
                    <p:cTn id="224" fill="hold">
                      <p:stCondLst>
                        <p:cond delay="indefinite"/>
                      </p:stCondLst>
                      <p:childTnLst>
                        <p:par>
                          <p:cTn id="225" fill="hold">
                            <p:stCondLst>
                              <p:cond delay="0"/>
                            </p:stCondLst>
                            <p:childTnLst>
                              <p:par>
                                <p:cTn id="226" presetID="22" presetClass="entr" presetSubtype="4" fill="hold" grpId="0" nodeType="clickEffect">
                                  <p:stCondLst>
                                    <p:cond delay="0"/>
                                  </p:stCondLst>
                                  <p:childTnLst>
                                    <p:set>
                                      <p:cBhvr>
                                        <p:cTn id="227" dur="1" fill="hold">
                                          <p:stCondLst>
                                            <p:cond delay="0"/>
                                          </p:stCondLst>
                                        </p:cTn>
                                        <p:tgtEl>
                                          <p:spTgt spid="386115">
                                            <p:bg/>
                                          </p:spTgt>
                                        </p:tgtEl>
                                        <p:attrNameLst>
                                          <p:attrName>style.visibility</p:attrName>
                                        </p:attrNameLst>
                                      </p:cBhvr>
                                      <p:to>
                                        <p:strVal val="visible"/>
                                      </p:to>
                                    </p:set>
                                    <p:animEffect transition="in" filter="wipe(down)">
                                      <p:cBhvr>
                                        <p:cTn id="228" dur="500"/>
                                        <p:tgtEl>
                                          <p:spTgt spid="386115">
                                            <p:bg/>
                                          </p:spTgt>
                                        </p:tgtEl>
                                      </p:cBhvr>
                                    </p:animEffect>
                                  </p:childTnLst>
                                  <p:subTnLst>
                                    <p:audio>
                                      <p:cMediaNode>
                                        <p:cTn display="0" masterRel="sameClick">
                                          <p:stCondLst>
                                            <p:cond evt="begin" delay="0">
                                              <p:tn val="226"/>
                                            </p:cond>
                                          </p:stCondLst>
                                          <p:endCondLst>
                                            <p:cond evt="onStopAudio" delay="0">
                                              <p:tgtEl>
                                                <p:sldTgt/>
                                              </p:tgtEl>
                                            </p:cond>
                                          </p:endCondLst>
                                        </p:cTn>
                                        <p:tgtEl>
                                          <p:sndTgt r:embed="rId10" name="Chimes"/>
                                        </p:tgtEl>
                                      </p:cMediaNode>
                                    </p:audio>
                                  </p:subTnLst>
                                </p:cTn>
                              </p:par>
                              <p:par>
                                <p:cTn id="229" presetID="22" presetClass="entr" presetSubtype="4" fill="hold" grpId="0" nodeType="withEffect">
                                  <p:stCondLst>
                                    <p:cond delay="0"/>
                                  </p:stCondLst>
                                  <p:childTnLst>
                                    <p:set>
                                      <p:cBhvr>
                                        <p:cTn id="230" dur="1" fill="hold">
                                          <p:stCondLst>
                                            <p:cond delay="0"/>
                                          </p:stCondLst>
                                        </p:cTn>
                                        <p:tgtEl>
                                          <p:spTgt spid="386115">
                                            <p:txEl>
                                              <p:pRg st="0" end="0"/>
                                            </p:txEl>
                                          </p:spTgt>
                                        </p:tgtEl>
                                        <p:attrNameLst>
                                          <p:attrName>style.visibility</p:attrName>
                                        </p:attrNameLst>
                                      </p:cBhvr>
                                      <p:to>
                                        <p:strVal val="visible"/>
                                      </p:to>
                                    </p:set>
                                    <p:animEffect transition="in" filter="wipe(down)">
                                      <p:cBhvr>
                                        <p:cTn id="231" dur="500"/>
                                        <p:tgtEl>
                                          <p:spTgt spid="386115">
                                            <p:txEl>
                                              <p:pRg st="0" end="0"/>
                                            </p:txEl>
                                          </p:spTgt>
                                        </p:tgtEl>
                                      </p:cBhvr>
                                    </p:animEffect>
                                  </p:childTnLst>
                                  <p:subTnLst>
                                    <p:audio>
                                      <p:cMediaNode>
                                        <p:cTn display="0" masterRel="sameClick">
                                          <p:stCondLst>
                                            <p:cond evt="begin" delay="0">
                                              <p:tn val="229"/>
                                            </p:cond>
                                          </p:stCondLst>
                                          <p:endCondLst>
                                            <p:cond evt="onStopAudio" delay="0">
                                              <p:tgtEl>
                                                <p:sldTgt/>
                                              </p:tgtEl>
                                            </p:cond>
                                          </p:endCondLst>
                                        </p:cTn>
                                        <p:tgtEl>
                                          <p:sndTgt r:embed="rId10" name="Chimes"/>
                                        </p:tgtEl>
                                      </p:cMediaNode>
                                    </p:audio>
                                  </p:subTnLst>
                                </p:cTn>
                              </p:par>
                            </p:childTnLst>
                          </p:cTn>
                        </p:par>
                      </p:childTnLst>
                    </p:cTn>
                  </p:par>
                  <p:par>
                    <p:cTn id="232" fill="hold">
                      <p:stCondLst>
                        <p:cond delay="indefinite"/>
                      </p:stCondLst>
                      <p:childTnLst>
                        <p:par>
                          <p:cTn id="233" fill="hold">
                            <p:stCondLst>
                              <p:cond delay="0"/>
                            </p:stCondLst>
                            <p:childTnLst>
                              <p:par>
                                <p:cTn id="234" presetID="22" presetClass="entr" presetSubtype="8" fill="hold" nodeType="clickEffect">
                                  <p:stCondLst>
                                    <p:cond delay="0"/>
                                  </p:stCondLst>
                                  <p:childTnLst>
                                    <p:set>
                                      <p:cBhvr>
                                        <p:cTn id="235" dur="1" fill="hold">
                                          <p:stCondLst>
                                            <p:cond delay="0"/>
                                          </p:stCondLst>
                                        </p:cTn>
                                        <p:tgtEl>
                                          <p:spTgt spid="386349"/>
                                        </p:tgtEl>
                                        <p:attrNameLst>
                                          <p:attrName>style.visibility</p:attrName>
                                        </p:attrNameLst>
                                      </p:cBhvr>
                                      <p:to>
                                        <p:strVal val="visible"/>
                                      </p:to>
                                    </p:set>
                                    <p:animEffect transition="in" filter="wipe(left)">
                                      <p:cBhvr>
                                        <p:cTn id="236" dur="500"/>
                                        <p:tgtEl>
                                          <p:spTgt spid="386349"/>
                                        </p:tgtEl>
                                      </p:cBhvr>
                                    </p:animEffect>
                                  </p:childTnLst>
                                  <p:subTnLst>
                                    <p:audio>
                                      <p:cMediaNode>
                                        <p:cTn display="0" masterRel="sameClick">
                                          <p:stCondLst>
                                            <p:cond evt="begin" delay="0">
                                              <p:tn val="234"/>
                                            </p:cond>
                                          </p:stCondLst>
                                          <p:endCondLst>
                                            <p:cond evt="onStopAudio" delay="0">
                                              <p:tgtEl>
                                                <p:sldTgt/>
                                              </p:tgtEl>
                                            </p:cond>
                                          </p:endCondLst>
                                        </p:cTn>
                                        <p:tgtEl>
                                          <p:sndTgt r:embed="rId4" name="Vibro Up"/>
                                        </p:tgtEl>
                                      </p:cMediaNode>
                                    </p:audio>
                                  </p:subTnLst>
                                </p:cTn>
                              </p:par>
                            </p:childTnLst>
                          </p:cTn>
                        </p:par>
                      </p:childTnLst>
                    </p:cTn>
                  </p:par>
                  <p:par>
                    <p:cTn id="237" fill="hold">
                      <p:stCondLst>
                        <p:cond delay="indefinite"/>
                      </p:stCondLst>
                      <p:childTnLst>
                        <p:par>
                          <p:cTn id="238" fill="hold">
                            <p:stCondLst>
                              <p:cond delay="0"/>
                            </p:stCondLst>
                            <p:childTnLst>
                              <p:par>
                                <p:cTn id="239" presetID="22" presetClass="entr" presetSubtype="1" fill="hold" nodeType="clickEffect">
                                  <p:stCondLst>
                                    <p:cond delay="0"/>
                                  </p:stCondLst>
                                  <p:childTnLst>
                                    <p:set>
                                      <p:cBhvr>
                                        <p:cTn id="240" dur="1" fill="hold">
                                          <p:stCondLst>
                                            <p:cond delay="0"/>
                                          </p:stCondLst>
                                        </p:cTn>
                                        <p:tgtEl>
                                          <p:spTgt spid="386148"/>
                                        </p:tgtEl>
                                        <p:attrNameLst>
                                          <p:attrName>style.visibility</p:attrName>
                                        </p:attrNameLst>
                                      </p:cBhvr>
                                      <p:to>
                                        <p:strVal val="visible"/>
                                      </p:to>
                                    </p:set>
                                    <p:animEffect transition="in" filter="wipe(up)">
                                      <p:cBhvr>
                                        <p:cTn id="241" dur="500"/>
                                        <p:tgtEl>
                                          <p:spTgt spid="386148"/>
                                        </p:tgtEl>
                                      </p:cBhvr>
                                    </p:animEffect>
                                  </p:childTnLst>
                                  <p:subTnLst>
                                    <p:audio>
                                      <p:cMediaNode>
                                        <p:cTn display="0" masterRel="sameClick">
                                          <p:stCondLst>
                                            <p:cond evt="begin" delay="0">
                                              <p:tn val="239"/>
                                            </p:cond>
                                          </p:stCondLst>
                                          <p:endCondLst>
                                            <p:cond evt="onStopAudio" delay="0">
                                              <p:tgtEl>
                                                <p:sldTgt/>
                                              </p:tgtEl>
                                            </p:cond>
                                          </p:endCondLst>
                                        </p:cTn>
                                        <p:tgtEl>
                                          <p:sndTgt r:embed="rId5" name="String"/>
                                        </p:tgtEl>
                                      </p:cMediaNode>
                                    </p:audio>
                                  </p:subTnLst>
                                </p:cTn>
                              </p:par>
                            </p:childTnLst>
                          </p:cTn>
                        </p:par>
                      </p:childTnLst>
                    </p:cTn>
                  </p:par>
                  <p:par>
                    <p:cTn id="242" fill="hold">
                      <p:stCondLst>
                        <p:cond delay="indefinite"/>
                      </p:stCondLst>
                      <p:childTnLst>
                        <p:par>
                          <p:cTn id="243" fill="hold">
                            <p:stCondLst>
                              <p:cond delay="0"/>
                            </p:stCondLst>
                            <p:childTnLst>
                              <p:par>
                                <p:cTn id="244" presetID="22" presetClass="entr" presetSubtype="8" fill="hold" grpId="0" nodeType="clickEffect">
                                  <p:stCondLst>
                                    <p:cond delay="0"/>
                                  </p:stCondLst>
                                  <p:childTnLst>
                                    <p:set>
                                      <p:cBhvr>
                                        <p:cTn id="245" dur="1" fill="hold">
                                          <p:stCondLst>
                                            <p:cond delay="0"/>
                                          </p:stCondLst>
                                        </p:cTn>
                                        <p:tgtEl>
                                          <p:spTgt spid="386108"/>
                                        </p:tgtEl>
                                        <p:attrNameLst>
                                          <p:attrName>style.visibility</p:attrName>
                                        </p:attrNameLst>
                                      </p:cBhvr>
                                      <p:to>
                                        <p:strVal val="visible"/>
                                      </p:to>
                                    </p:set>
                                    <p:animEffect transition="in" filter="wipe(left)">
                                      <p:cBhvr>
                                        <p:cTn id="246" dur="500"/>
                                        <p:tgtEl>
                                          <p:spTgt spid="386108"/>
                                        </p:tgtEl>
                                      </p:cBhvr>
                                    </p:animEffect>
                                  </p:childTnLst>
                                  <p:subTnLst>
                                    <p:audio>
                                      <p:cMediaNode>
                                        <p:cTn display="0" masterRel="sameClick">
                                          <p:stCondLst>
                                            <p:cond evt="begin" delay="0">
                                              <p:tn val="244"/>
                                            </p:cond>
                                          </p:stCondLst>
                                          <p:endCondLst>
                                            <p:cond evt="onStopAudio" delay="0">
                                              <p:tgtEl>
                                                <p:sldTgt/>
                                              </p:tgtEl>
                                            </p:cond>
                                          </p:endCondLst>
                                        </p:cTn>
                                        <p:tgtEl>
                                          <p:sndTgt r:embed="rId8" name="Whoosh"/>
                                        </p:tgtEl>
                                      </p:cMediaNode>
                                    </p:audio>
                                  </p:subTnLst>
                                </p:cTn>
                              </p:par>
                            </p:childTnLst>
                          </p:cTn>
                        </p:par>
                        <p:par>
                          <p:cTn id="247" fill="hold">
                            <p:stCondLst>
                              <p:cond delay="500"/>
                            </p:stCondLst>
                            <p:childTnLst>
                              <p:par>
                                <p:cTn id="248" presetID="2" presetClass="entr" presetSubtype="1" fill="hold" nodeType="afterEffect">
                                  <p:stCondLst>
                                    <p:cond delay="0"/>
                                  </p:stCondLst>
                                  <p:childTnLst>
                                    <p:set>
                                      <p:cBhvr>
                                        <p:cTn id="249" dur="1" fill="hold">
                                          <p:stCondLst>
                                            <p:cond delay="0"/>
                                          </p:stCondLst>
                                        </p:cTn>
                                        <p:tgtEl>
                                          <p:spTgt spid="386175"/>
                                        </p:tgtEl>
                                        <p:attrNameLst>
                                          <p:attrName>style.visibility</p:attrName>
                                        </p:attrNameLst>
                                      </p:cBhvr>
                                      <p:to>
                                        <p:strVal val="visible"/>
                                      </p:to>
                                    </p:set>
                                    <p:anim calcmode="lin" valueType="num">
                                      <p:cBhvr additive="base">
                                        <p:cTn id="250" dur="500" fill="hold"/>
                                        <p:tgtEl>
                                          <p:spTgt spid="386175"/>
                                        </p:tgtEl>
                                        <p:attrNameLst>
                                          <p:attrName>ppt_x</p:attrName>
                                        </p:attrNameLst>
                                      </p:cBhvr>
                                      <p:tavLst>
                                        <p:tav tm="0">
                                          <p:val>
                                            <p:strVal val="#ppt_x"/>
                                          </p:val>
                                        </p:tav>
                                        <p:tav tm="100000">
                                          <p:val>
                                            <p:strVal val="#ppt_x"/>
                                          </p:val>
                                        </p:tav>
                                      </p:tavLst>
                                    </p:anim>
                                    <p:anim calcmode="lin" valueType="num">
                                      <p:cBhvr additive="base">
                                        <p:cTn id="251" dur="500" fill="hold"/>
                                        <p:tgtEl>
                                          <p:spTgt spid="38617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48"/>
                                            </p:cond>
                                          </p:stCondLst>
                                          <p:endCondLst>
                                            <p:cond evt="onStopAudio" delay="0">
                                              <p:tgtEl>
                                                <p:sldTgt/>
                                              </p:tgtEl>
                                            </p:cond>
                                          </p:endCondLst>
                                        </p:cTn>
                                        <p:tgtEl>
                                          <p:sndTgt r:embed="rId3" name="Pencil Check"/>
                                        </p:tgtEl>
                                      </p:cMediaNode>
                                    </p:audio>
                                  </p:subTnLst>
                                </p:cTn>
                              </p:par>
                            </p:childTnLst>
                          </p:cTn>
                        </p:par>
                        <p:par>
                          <p:cTn id="252" fill="hold">
                            <p:stCondLst>
                              <p:cond delay="1000"/>
                            </p:stCondLst>
                            <p:childTnLst>
                              <p:par>
                                <p:cTn id="253" presetID="2" presetClass="entr" presetSubtype="1" fill="hold" nodeType="afterEffect">
                                  <p:stCondLst>
                                    <p:cond delay="0"/>
                                  </p:stCondLst>
                                  <p:childTnLst>
                                    <p:set>
                                      <p:cBhvr>
                                        <p:cTn id="254" dur="1" fill="hold">
                                          <p:stCondLst>
                                            <p:cond delay="0"/>
                                          </p:stCondLst>
                                        </p:cTn>
                                        <p:tgtEl>
                                          <p:spTgt spid="386169"/>
                                        </p:tgtEl>
                                        <p:attrNameLst>
                                          <p:attrName>style.visibility</p:attrName>
                                        </p:attrNameLst>
                                      </p:cBhvr>
                                      <p:to>
                                        <p:strVal val="visible"/>
                                      </p:to>
                                    </p:set>
                                    <p:anim calcmode="lin" valueType="num">
                                      <p:cBhvr additive="base">
                                        <p:cTn id="255" dur="500" fill="hold"/>
                                        <p:tgtEl>
                                          <p:spTgt spid="386169"/>
                                        </p:tgtEl>
                                        <p:attrNameLst>
                                          <p:attrName>ppt_x</p:attrName>
                                        </p:attrNameLst>
                                      </p:cBhvr>
                                      <p:tavLst>
                                        <p:tav tm="0">
                                          <p:val>
                                            <p:strVal val="#ppt_x"/>
                                          </p:val>
                                        </p:tav>
                                        <p:tav tm="100000">
                                          <p:val>
                                            <p:strVal val="#ppt_x"/>
                                          </p:val>
                                        </p:tav>
                                      </p:tavLst>
                                    </p:anim>
                                    <p:anim calcmode="lin" valueType="num">
                                      <p:cBhvr additive="base">
                                        <p:cTn id="256" dur="500" fill="hold"/>
                                        <p:tgtEl>
                                          <p:spTgt spid="38616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3"/>
                                            </p:cond>
                                          </p:stCondLst>
                                          <p:endCondLst>
                                            <p:cond evt="onStopAudio" delay="0">
                                              <p:tgtEl>
                                                <p:sldTgt/>
                                              </p:tgtEl>
                                            </p:cond>
                                          </p:endCondLst>
                                        </p:cTn>
                                        <p:tgtEl>
                                          <p:sndTgt r:embed="rId3" name="Pencil Check"/>
                                        </p:tgtEl>
                                      </p:cMediaNode>
                                    </p:audio>
                                  </p:subTnLst>
                                </p:cTn>
                              </p:par>
                            </p:childTnLst>
                          </p:cTn>
                        </p:par>
                        <p:par>
                          <p:cTn id="257" fill="hold">
                            <p:stCondLst>
                              <p:cond delay="1500"/>
                            </p:stCondLst>
                            <p:childTnLst>
                              <p:par>
                                <p:cTn id="258" presetID="2" presetClass="entr" presetSubtype="1" fill="hold" nodeType="afterEffect">
                                  <p:stCondLst>
                                    <p:cond delay="0"/>
                                  </p:stCondLst>
                                  <p:childTnLst>
                                    <p:set>
                                      <p:cBhvr>
                                        <p:cTn id="259" dur="1" fill="hold">
                                          <p:stCondLst>
                                            <p:cond delay="0"/>
                                          </p:stCondLst>
                                        </p:cTn>
                                        <p:tgtEl>
                                          <p:spTgt spid="386168"/>
                                        </p:tgtEl>
                                        <p:attrNameLst>
                                          <p:attrName>style.visibility</p:attrName>
                                        </p:attrNameLst>
                                      </p:cBhvr>
                                      <p:to>
                                        <p:strVal val="visible"/>
                                      </p:to>
                                    </p:set>
                                    <p:anim calcmode="lin" valueType="num">
                                      <p:cBhvr additive="base">
                                        <p:cTn id="260" dur="500" fill="hold"/>
                                        <p:tgtEl>
                                          <p:spTgt spid="386168"/>
                                        </p:tgtEl>
                                        <p:attrNameLst>
                                          <p:attrName>ppt_x</p:attrName>
                                        </p:attrNameLst>
                                      </p:cBhvr>
                                      <p:tavLst>
                                        <p:tav tm="0">
                                          <p:val>
                                            <p:strVal val="#ppt_x"/>
                                          </p:val>
                                        </p:tav>
                                        <p:tav tm="100000">
                                          <p:val>
                                            <p:strVal val="#ppt_x"/>
                                          </p:val>
                                        </p:tav>
                                      </p:tavLst>
                                    </p:anim>
                                    <p:anim calcmode="lin" valueType="num">
                                      <p:cBhvr additive="base">
                                        <p:cTn id="261" dur="500" fill="hold"/>
                                        <p:tgtEl>
                                          <p:spTgt spid="38616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8"/>
                                            </p:cond>
                                          </p:stCondLst>
                                          <p:endCondLst>
                                            <p:cond evt="onStopAudio" delay="0">
                                              <p:tgtEl>
                                                <p:sldTgt/>
                                              </p:tgtEl>
                                            </p:cond>
                                          </p:endCondLst>
                                        </p:cTn>
                                        <p:tgtEl>
                                          <p:sndTgt r:embed="rId3" name="Pencil Che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115" grpId="0" build="p" animBg="1" autoUpdateAnimBg="0"/>
      <p:bldP spid="386105" grpId="0" animBg="1" autoUpdateAnimBg="0"/>
      <p:bldP spid="386106" grpId="0" animBg="1" autoUpdateAnimBg="0"/>
      <p:bldP spid="386107" grpId="0" animBg="1" autoUpdateAnimBg="0"/>
      <p:bldP spid="386108" grpId="0" animBg="1" autoUpdateAnimBg="0"/>
      <p:bldP spid="386110" grpId="0" animBg="1" autoUpdateAnimBg="0"/>
      <p:bldP spid="386111" grpId="0" animBg="1"/>
      <p:bldP spid="386112" grpId="0" animBg="1"/>
      <p:bldP spid="386113" grpId="0" animBg="1"/>
      <p:bldP spid="386052" grpId="0" animBg="1" autoUpdateAnimBg="0"/>
      <p:bldP spid="386095" grpId="0" build="p" autoUpdateAnimBg="0"/>
      <p:bldP spid="386117" grpId="0" build="p" autoUpdateAnimBg="0" advAuto="0"/>
      <p:bldP spid="386246" grpId="0" build="p" autoUpdateAnimBg="0"/>
      <p:bldP spid="386247" grpId="0" build="p" autoUpdateAnimBg="0" advAuto="0"/>
      <p:bldP spid="386308" grpId="0" animBg="1" autoUpdateAnimBg="0"/>
      <p:bldP spid="386309" grpId="0" animBg="1" autoUpdateAnimBg="0"/>
      <p:bldP spid="386310" grpId="0" animBg="1" autoUpdateAnimBg="0"/>
      <p:bldP spid="3863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124" name="Rectangle 116"/>
          <p:cNvSpPr>
            <a:spLocks noChangeArrowheads="1"/>
          </p:cNvSpPr>
          <p:nvPr/>
        </p:nvSpPr>
        <p:spPr bwMode="auto">
          <a:xfrm>
            <a:off x="3502025" y="450850"/>
            <a:ext cx="5553075" cy="6324600"/>
          </a:xfrm>
          <a:prstGeom prst="rect">
            <a:avLst/>
          </a:prstGeom>
          <a:solidFill>
            <a:schemeClr val="folHlink"/>
          </a:solidFill>
          <a:ln w="9525">
            <a:noFill/>
            <a:miter lim="800000"/>
            <a:headEnd/>
            <a:tailEnd/>
          </a:ln>
          <a:effectLst/>
        </p:spPr>
        <p:txBody>
          <a:bodyPr wrap="none" anchor="ctr"/>
          <a:lstStyle/>
          <a:p>
            <a:endParaRPr lang="en-US"/>
          </a:p>
        </p:txBody>
      </p:sp>
      <p:sp>
        <p:nvSpPr>
          <p:cNvPr id="427210" name="AutoShape 202"/>
          <p:cNvSpPr>
            <a:spLocks noChangeArrowheads="1"/>
          </p:cNvSpPr>
          <p:nvPr/>
        </p:nvSpPr>
        <p:spPr bwMode="auto">
          <a:xfrm>
            <a:off x="4064000" y="287338"/>
            <a:ext cx="901700" cy="730250"/>
          </a:xfrm>
          <a:prstGeom prst="hexagon">
            <a:avLst>
              <a:gd name="adj" fmla="val 30870"/>
              <a:gd name="vf" fmla="val 115470"/>
            </a:avLst>
          </a:prstGeom>
          <a:solidFill>
            <a:srgbClr val="FFEA18"/>
          </a:solidFill>
          <a:ln w="9525">
            <a:noFill/>
            <a:miter lim="800000"/>
            <a:headEnd/>
            <a:tailEnd/>
          </a:ln>
          <a:effectLst/>
        </p:spPr>
        <p:txBody>
          <a:bodyPr wrap="none" anchor="ctr"/>
          <a:lstStyle/>
          <a:p>
            <a:endParaRPr lang="en-US"/>
          </a:p>
        </p:txBody>
      </p:sp>
      <p:sp>
        <p:nvSpPr>
          <p:cNvPr id="427209" name="Oval 201"/>
          <p:cNvSpPr>
            <a:spLocks noChangeArrowheads="1"/>
          </p:cNvSpPr>
          <p:nvPr/>
        </p:nvSpPr>
        <p:spPr bwMode="auto">
          <a:xfrm>
            <a:off x="5532438" y="3319463"/>
            <a:ext cx="1447800" cy="892175"/>
          </a:xfrm>
          <a:prstGeom prst="ellipse">
            <a:avLst/>
          </a:prstGeom>
          <a:solidFill>
            <a:srgbClr val="66FF66"/>
          </a:solidFill>
          <a:ln w="9525">
            <a:noFill/>
            <a:round/>
            <a:headEnd/>
            <a:tailEnd/>
          </a:ln>
          <a:effectLst/>
        </p:spPr>
        <p:txBody>
          <a:bodyPr wrap="none" anchor="ctr"/>
          <a:lstStyle/>
          <a:p>
            <a:endParaRPr lang="en-US"/>
          </a:p>
        </p:txBody>
      </p:sp>
      <p:sp>
        <p:nvSpPr>
          <p:cNvPr id="427038" name="AutoShape 30"/>
          <p:cNvSpPr>
            <a:spLocks noChangeArrowheads="1"/>
          </p:cNvSpPr>
          <p:nvPr/>
        </p:nvSpPr>
        <p:spPr bwMode="auto">
          <a:xfrm>
            <a:off x="409575" y="1847850"/>
            <a:ext cx="2332038" cy="666750"/>
          </a:xfrm>
          <a:prstGeom prst="roundRect">
            <a:avLst>
              <a:gd name="adj" fmla="val 16667"/>
            </a:avLst>
          </a:prstGeom>
          <a:solidFill>
            <a:srgbClr val="660000"/>
          </a:solidFill>
          <a:ln w="9525">
            <a:noFill/>
            <a:round/>
            <a:headEnd/>
            <a:tailEnd/>
          </a:ln>
          <a:effectLst/>
        </p:spPr>
        <p:txBody>
          <a:bodyPr wrap="none" anchor="ctr">
            <a:spAutoFit/>
          </a:bodyPr>
          <a:lstStyle/>
          <a:p>
            <a:r>
              <a:rPr lang="en-US" sz="3400" b="1">
                <a:solidFill>
                  <a:schemeClr val="bg1"/>
                </a:solidFill>
              </a:rPr>
              <a:t>glycolysis</a:t>
            </a:r>
            <a:endParaRPr lang="en-US" sz="3400" b="1">
              <a:solidFill>
                <a:schemeClr val="tx2"/>
              </a:solidFill>
            </a:endParaRPr>
          </a:p>
        </p:txBody>
      </p:sp>
      <p:sp>
        <p:nvSpPr>
          <p:cNvPr id="427039" name="AutoShape 31"/>
          <p:cNvSpPr>
            <a:spLocks noChangeArrowheads="1"/>
          </p:cNvSpPr>
          <p:nvPr/>
        </p:nvSpPr>
        <p:spPr bwMode="auto">
          <a:xfrm>
            <a:off x="2687638" y="1655763"/>
            <a:ext cx="762000" cy="5105400"/>
          </a:xfrm>
          <a:prstGeom prst="upArrow">
            <a:avLst>
              <a:gd name="adj1" fmla="val 50000"/>
              <a:gd name="adj2" fmla="val 167500"/>
            </a:avLst>
          </a:prstGeom>
          <a:solidFill>
            <a:srgbClr val="CC0000"/>
          </a:solidFill>
          <a:ln w="9525">
            <a:solidFill>
              <a:schemeClr val="tx1"/>
            </a:solidFill>
            <a:miter lim="800000"/>
            <a:headEnd/>
            <a:tailEnd/>
          </a:ln>
          <a:effectLst/>
        </p:spPr>
        <p:txBody>
          <a:bodyPr wrap="none" anchor="ctr"/>
          <a:lstStyle/>
          <a:p>
            <a:endParaRPr lang="en-US"/>
          </a:p>
        </p:txBody>
      </p:sp>
      <p:sp>
        <p:nvSpPr>
          <p:cNvPr id="427125" name="Rectangle 117"/>
          <p:cNvSpPr>
            <a:spLocks noChangeArrowheads="1"/>
          </p:cNvSpPr>
          <p:nvPr/>
        </p:nvSpPr>
        <p:spPr bwMode="auto">
          <a:xfrm>
            <a:off x="4354513" y="504825"/>
            <a:ext cx="1860550" cy="725488"/>
          </a:xfrm>
          <a:prstGeom prst="rect">
            <a:avLst/>
          </a:prstGeom>
          <a:noFill/>
          <a:ln w="9525">
            <a:noFill/>
            <a:miter lim="800000"/>
            <a:headEnd/>
            <a:tailEnd/>
          </a:ln>
          <a:effectLst/>
        </p:spPr>
        <p:txBody>
          <a:bodyPr wrap="none" anchor="ctr">
            <a:spAutoFit/>
          </a:bodyPr>
          <a:lstStyle/>
          <a:p>
            <a:pPr>
              <a:lnSpc>
                <a:spcPct val="80000"/>
              </a:lnSpc>
            </a:pPr>
            <a:r>
              <a:rPr lang="en-US" sz="3000" b="1">
                <a:solidFill>
                  <a:srgbClr val="0F116A"/>
                </a:solidFill>
              </a:rPr>
              <a:t>glucose</a:t>
            </a:r>
          </a:p>
          <a:p>
            <a:pPr>
              <a:lnSpc>
                <a:spcPct val="80000"/>
              </a:lnSpc>
            </a:pPr>
            <a:r>
              <a:rPr lang="en-US" sz="2200" b="1">
                <a:solidFill>
                  <a:srgbClr val="0C8F0F"/>
                </a:solidFill>
              </a:rPr>
              <a:t>C-C-C-C-C-C</a:t>
            </a:r>
            <a:endParaRPr lang="en-US" sz="3000" b="1">
              <a:solidFill>
                <a:srgbClr val="0F116A"/>
              </a:solidFill>
            </a:endParaRPr>
          </a:p>
        </p:txBody>
      </p:sp>
      <p:sp>
        <p:nvSpPr>
          <p:cNvPr id="427126" name="AutoShape 118"/>
          <p:cNvSpPr>
            <a:spLocks noChangeArrowheads="1"/>
          </p:cNvSpPr>
          <p:nvPr/>
        </p:nvSpPr>
        <p:spPr bwMode="auto">
          <a:xfrm>
            <a:off x="5084763" y="1209675"/>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27" name="Rectangle 119"/>
          <p:cNvSpPr>
            <a:spLocks noChangeArrowheads="1"/>
          </p:cNvSpPr>
          <p:nvPr/>
        </p:nvSpPr>
        <p:spPr bwMode="auto">
          <a:xfrm>
            <a:off x="4048125" y="2184400"/>
            <a:ext cx="2478088" cy="677863"/>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0F116A"/>
                </a:solidFill>
              </a:rPr>
              <a:t>fructose-1,6bP</a:t>
            </a:r>
            <a:endParaRPr lang="en-US" sz="3000" b="1">
              <a:solidFill>
                <a:srgbClr val="0F116A"/>
              </a:solidFill>
            </a:endParaRPr>
          </a:p>
          <a:p>
            <a:pPr>
              <a:lnSpc>
                <a:spcPct val="80000"/>
              </a:lnSpc>
            </a:pPr>
            <a:r>
              <a:rPr lang="en-US" sz="2200" b="1">
                <a:solidFill>
                  <a:srgbClr val="CC0000"/>
                </a:solidFill>
              </a:rPr>
              <a:t>P-</a:t>
            </a:r>
            <a:r>
              <a:rPr lang="en-US" sz="2200" b="1">
                <a:solidFill>
                  <a:srgbClr val="0C8F0F"/>
                </a:solidFill>
              </a:rPr>
              <a:t>C-C-C-C-C-C</a:t>
            </a:r>
            <a:r>
              <a:rPr lang="en-US" sz="2200" b="1">
                <a:solidFill>
                  <a:srgbClr val="CC0000"/>
                </a:solidFill>
              </a:rPr>
              <a:t>-P</a:t>
            </a:r>
            <a:endParaRPr lang="en-US" sz="3000" b="1">
              <a:solidFill>
                <a:srgbClr val="0F116A"/>
              </a:solidFill>
            </a:endParaRPr>
          </a:p>
        </p:txBody>
      </p:sp>
      <p:sp>
        <p:nvSpPr>
          <p:cNvPr id="427128" name="Rectangle 120"/>
          <p:cNvSpPr>
            <a:spLocks noChangeArrowheads="1"/>
          </p:cNvSpPr>
          <p:nvPr/>
        </p:nvSpPr>
        <p:spPr bwMode="auto">
          <a:xfrm>
            <a:off x="3633788" y="3417888"/>
            <a:ext cx="1255712" cy="677862"/>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0F116A"/>
                </a:solidFill>
              </a:rPr>
              <a:t>DHAP</a:t>
            </a:r>
            <a:endParaRPr lang="en-US" sz="3000" b="1">
              <a:solidFill>
                <a:srgbClr val="0F116A"/>
              </a:solidFill>
            </a:endParaRPr>
          </a:p>
          <a:p>
            <a:pPr>
              <a:lnSpc>
                <a:spcPct val="80000"/>
              </a:lnSpc>
            </a:pPr>
            <a:r>
              <a:rPr lang="en-US" sz="2200" b="1">
                <a:solidFill>
                  <a:srgbClr val="CC0000"/>
                </a:solidFill>
              </a:rPr>
              <a:t>P-</a:t>
            </a:r>
            <a:r>
              <a:rPr lang="en-US" sz="2200" b="1">
                <a:solidFill>
                  <a:srgbClr val="0C8F0F"/>
                </a:solidFill>
              </a:rPr>
              <a:t>C-C-C</a:t>
            </a:r>
            <a:endParaRPr lang="en-US" sz="3000" b="1">
              <a:solidFill>
                <a:srgbClr val="0F116A"/>
              </a:solidFill>
            </a:endParaRPr>
          </a:p>
        </p:txBody>
      </p:sp>
      <p:sp>
        <p:nvSpPr>
          <p:cNvPr id="427129" name="Rectangle 121"/>
          <p:cNvSpPr>
            <a:spLocks noChangeArrowheads="1"/>
          </p:cNvSpPr>
          <p:nvPr/>
        </p:nvSpPr>
        <p:spPr bwMode="auto">
          <a:xfrm>
            <a:off x="5607050" y="3394075"/>
            <a:ext cx="1255713" cy="725488"/>
          </a:xfrm>
          <a:prstGeom prst="rect">
            <a:avLst/>
          </a:prstGeom>
          <a:noFill/>
          <a:ln w="9525">
            <a:noFill/>
            <a:miter lim="800000"/>
            <a:headEnd/>
            <a:tailEnd/>
          </a:ln>
          <a:effectLst/>
        </p:spPr>
        <p:txBody>
          <a:bodyPr wrap="none" anchor="ctr">
            <a:spAutoFit/>
          </a:bodyPr>
          <a:lstStyle/>
          <a:p>
            <a:pPr>
              <a:lnSpc>
                <a:spcPct val="80000"/>
              </a:lnSpc>
            </a:pPr>
            <a:r>
              <a:rPr lang="en-US" sz="3000" b="1">
                <a:solidFill>
                  <a:srgbClr val="0F116A"/>
                </a:solidFill>
              </a:rPr>
              <a:t> G3P</a:t>
            </a:r>
          </a:p>
          <a:p>
            <a:pPr>
              <a:lnSpc>
                <a:spcPct val="80000"/>
              </a:lnSpc>
            </a:pPr>
            <a:r>
              <a:rPr lang="en-US" sz="2200" b="1">
                <a:solidFill>
                  <a:srgbClr val="0C8F0F"/>
                </a:solidFill>
              </a:rPr>
              <a:t>C-C-C</a:t>
            </a:r>
            <a:r>
              <a:rPr lang="en-US" sz="2200" b="1">
                <a:solidFill>
                  <a:srgbClr val="CC0000"/>
                </a:solidFill>
              </a:rPr>
              <a:t>-P</a:t>
            </a:r>
            <a:endParaRPr lang="en-US" sz="3000" b="1">
              <a:solidFill>
                <a:srgbClr val="CC0000"/>
              </a:solidFill>
            </a:endParaRPr>
          </a:p>
        </p:txBody>
      </p:sp>
      <p:sp>
        <p:nvSpPr>
          <p:cNvPr id="427130" name="Rectangle 122"/>
          <p:cNvSpPr>
            <a:spLocks noChangeArrowheads="1"/>
          </p:cNvSpPr>
          <p:nvPr/>
        </p:nvSpPr>
        <p:spPr bwMode="auto">
          <a:xfrm>
            <a:off x="5537200" y="6107113"/>
            <a:ext cx="1560513" cy="677862"/>
          </a:xfrm>
          <a:prstGeom prst="rect">
            <a:avLst/>
          </a:prstGeom>
          <a:noFill/>
          <a:ln w="9525">
            <a:noFill/>
            <a:miter lim="800000"/>
            <a:headEnd/>
            <a:tailEnd/>
          </a:ln>
          <a:effectLst/>
        </p:spPr>
        <p:txBody>
          <a:bodyPr wrap="none" anchor="ctr">
            <a:spAutoFit/>
          </a:bodyPr>
          <a:lstStyle/>
          <a:p>
            <a:pPr>
              <a:lnSpc>
                <a:spcPct val="80000"/>
              </a:lnSpc>
            </a:pPr>
            <a:r>
              <a:rPr lang="en-US" sz="2600" b="1">
                <a:solidFill>
                  <a:srgbClr val="0F116A"/>
                </a:solidFill>
              </a:rPr>
              <a:t>pyruvate</a:t>
            </a:r>
            <a:endParaRPr lang="en-US" sz="3000" b="1">
              <a:solidFill>
                <a:srgbClr val="0F116A"/>
              </a:solidFill>
            </a:endParaRPr>
          </a:p>
          <a:p>
            <a:pPr>
              <a:lnSpc>
                <a:spcPct val="80000"/>
              </a:lnSpc>
            </a:pPr>
            <a:r>
              <a:rPr lang="en-US" sz="2200" b="1">
                <a:solidFill>
                  <a:srgbClr val="0C8F0F"/>
                </a:solidFill>
              </a:rPr>
              <a:t>C-C-C</a:t>
            </a:r>
            <a:endParaRPr lang="en-US" sz="3000" b="1">
              <a:solidFill>
                <a:srgbClr val="CC0000"/>
              </a:solidFill>
            </a:endParaRPr>
          </a:p>
        </p:txBody>
      </p:sp>
      <p:sp>
        <p:nvSpPr>
          <p:cNvPr id="427131" name="AutoShape 123"/>
          <p:cNvSpPr>
            <a:spLocks noChangeArrowheads="1"/>
          </p:cNvSpPr>
          <p:nvPr/>
        </p:nvSpPr>
        <p:spPr bwMode="auto">
          <a:xfrm>
            <a:off x="5907088" y="1371600"/>
            <a:ext cx="838200" cy="579438"/>
          </a:xfrm>
          <a:prstGeom prst="curvedRightArrow">
            <a:avLst>
              <a:gd name="adj1" fmla="val 20000"/>
              <a:gd name="adj2" fmla="val 40000"/>
              <a:gd name="adj3" fmla="val 48219"/>
            </a:avLst>
          </a:prstGeom>
          <a:solidFill>
            <a:srgbClr val="3D1666"/>
          </a:solidFill>
          <a:ln w="9525">
            <a:solidFill>
              <a:schemeClr val="tx1"/>
            </a:solidFill>
            <a:miter lim="800000"/>
            <a:headEnd/>
            <a:tailEnd/>
          </a:ln>
          <a:effectLst/>
        </p:spPr>
        <p:txBody>
          <a:bodyPr wrap="none" anchor="ctr"/>
          <a:lstStyle/>
          <a:p>
            <a:endParaRPr lang="en-US"/>
          </a:p>
        </p:txBody>
      </p:sp>
      <p:grpSp>
        <p:nvGrpSpPr>
          <p:cNvPr id="427132" name="Group 124"/>
          <p:cNvGrpSpPr>
            <a:grpSpLocks/>
          </p:cNvGrpSpPr>
          <p:nvPr/>
        </p:nvGrpSpPr>
        <p:grpSpPr bwMode="auto">
          <a:xfrm>
            <a:off x="6665913" y="884238"/>
            <a:ext cx="1519237" cy="852487"/>
            <a:chOff x="3436" y="2033"/>
            <a:chExt cx="957" cy="537"/>
          </a:xfrm>
        </p:grpSpPr>
        <p:sp>
          <p:nvSpPr>
            <p:cNvPr id="427133" name="AutoShape 125"/>
            <p:cNvSpPr>
              <a:spLocks noChangeArrowheads="1"/>
            </p:cNvSpPr>
            <p:nvPr/>
          </p:nvSpPr>
          <p:spPr bwMode="auto">
            <a:xfrm>
              <a:off x="3574" y="2033"/>
              <a:ext cx="819" cy="537"/>
            </a:xfrm>
            <a:prstGeom prst="irregularSeal1">
              <a:avLst/>
            </a:prstGeom>
            <a:solidFill>
              <a:srgbClr val="CC0000"/>
            </a:solidFill>
            <a:ln w="57150">
              <a:solidFill>
                <a:srgbClr val="FF6404"/>
              </a:solidFill>
              <a:miter lim="800000"/>
              <a:headEnd/>
              <a:tailEnd/>
            </a:ln>
            <a:effectLst/>
          </p:spPr>
          <p:txBody>
            <a:bodyPr wrap="none" anchor="ctr"/>
            <a:lstStyle/>
            <a:p>
              <a:r>
                <a:rPr lang="en-US" b="1">
                  <a:solidFill>
                    <a:srgbClr val="FFEA18"/>
                  </a:solidFill>
                </a:rPr>
                <a:t>ATP</a:t>
              </a:r>
              <a:endParaRPr lang="en-US" sz="4400" b="1">
                <a:solidFill>
                  <a:schemeClr val="tx2"/>
                </a:solidFill>
              </a:endParaRPr>
            </a:p>
          </p:txBody>
        </p:sp>
        <p:sp>
          <p:nvSpPr>
            <p:cNvPr id="427134" name="Rectangle 126"/>
            <p:cNvSpPr>
              <a:spLocks noChangeArrowheads="1"/>
            </p:cNvSpPr>
            <p:nvPr/>
          </p:nvSpPr>
          <p:spPr bwMode="auto">
            <a:xfrm>
              <a:off x="3436" y="2154"/>
              <a:ext cx="232" cy="308"/>
            </a:xfrm>
            <a:prstGeom prst="rect">
              <a:avLst/>
            </a:prstGeom>
            <a:noFill/>
            <a:ln w="9525">
              <a:noFill/>
              <a:miter lim="800000"/>
              <a:headEnd/>
              <a:tailEnd/>
            </a:ln>
            <a:effectLst/>
          </p:spPr>
          <p:txBody>
            <a:bodyPr wrap="none" anchor="ctr">
              <a:spAutoFit/>
            </a:bodyPr>
            <a:lstStyle/>
            <a:p>
              <a:r>
                <a:rPr lang="en-US" sz="2600" b="1">
                  <a:solidFill>
                    <a:srgbClr val="000000"/>
                  </a:solidFill>
                </a:rPr>
                <a:t>2</a:t>
              </a:r>
            </a:p>
          </p:txBody>
        </p:sp>
      </p:grpSp>
      <p:grpSp>
        <p:nvGrpSpPr>
          <p:cNvPr id="427135" name="Group 127"/>
          <p:cNvGrpSpPr>
            <a:grpSpLocks/>
          </p:cNvGrpSpPr>
          <p:nvPr/>
        </p:nvGrpSpPr>
        <p:grpSpPr bwMode="auto">
          <a:xfrm>
            <a:off x="6583363" y="1533525"/>
            <a:ext cx="1468437" cy="841375"/>
            <a:chOff x="3384" y="2399"/>
            <a:chExt cx="925" cy="530"/>
          </a:xfrm>
        </p:grpSpPr>
        <p:sp>
          <p:nvSpPr>
            <p:cNvPr id="427136" name="AutoShape 128"/>
            <p:cNvSpPr>
              <a:spLocks noChangeArrowheads="1"/>
            </p:cNvSpPr>
            <p:nvPr/>
          </p:nvSpPr>
          <p:spPr bwMode="auto">
            <a:xfrm>
              <a:off x="3665" y="2503"/>
              <a:ext cx="644" cy="324"/>
            </a:xfrm>
            <a:prstGeom prst="star24">
              <a:avLst>
                <a:gd name="adj" fmla="val 37500"/>
              </a:avLst>
            </a:prstGeom>
            <a:solidFill>
              <a:srgbClr val="FF6404"/>
            </a:solidFill>
            <a:ln w="57150">
              <a:solidFill>
                <a:srgbClr val="FF6404"/>
              </a:solidFill>
              <a:miter lim="800000"/>
              <a:headEnd/>
              <a:tailEnd/>
            </a:ln>
            <a:effectLst/>
          </p:spPr>
          <p:txBody>
            <a:bodyPr wrap="none" anchor="ctr"/>
            <a:lstStyle/>
            <a:p>
              <a:r>
                <a:rPr lang="en-US" b="1">
                  <a:solidFill>
                    <a:srgbClr val="FFEA18"/>
                  </a:solidFill>
                </a:rPr>
                <a:t>ADP</a:t>
              </a:r>
              <a:endParaRPr lang="en-US" sz="4400" b="1">
                <a:solidFill>
                  <a:schemeClr val="tx2"/>
                </a:solidFill>
              </a:endParaRPr>
            </a:p>
          </p:txBody>
        </p:sp>
        <p:sp>
          <p:nvSpPr>
            <p:cNvPr id="427137" name="AutoShape 129"/>
            <p:cNvSpPr>
              <a:spLocks noChangeArrowheads="1"/>
            </p:cNvSpPr>
            <p:nvPr/>
          </p:nvSpPr>
          <p:spPr bwMode="auto">
            <a:xfrm>
              <a:off x="3384" y="2399"/>
              <a:ext cx="336" cy="530"/>
            </a:xfrm>
            <a:prstGeom prst="star24">
              <a:avLst>
                <a:gd name="adj" fmla="val 37500"/>
              </a:avLst>
            </a:prstGeom>
            <a:noFill/>
            <a:ln w="9525">
              <a:noFill/>
              <a:miter lim="800000"/>
              <a:headEnd/>
              <a:tailEnd/>
            </a:ln>
            <a:effectLst/>
          </p:spPr>
          <p:txBody>
            <a:bodyPr wrap="none" anchor="ctr">
              <a:spAutoFit/>
            </a:bodyPr>
            <a:lstStyle/>
            <a:p>
              <a:r>
                <a:rPr lang="en-US" sz="2600" b="1">
                  <a:solidFill>
                    <a:srgbClr val="000000"/>
                  </a:solidFill>
                </a:rPr>
                <a:t>2</a:t>
              </a:r>
            </a:p>
          </p:txBody>
        </p:sp>
      </p:grpSp>
      <p:pic>
        <p:nvPicPr>
          <p:cNvPr id="427138" name="Picture 130" descr="match"/>
          <p:cNvPicPr>
            <a:picLocks noChangeAspect="1" noChangeArrowheads="1"/>
          </p:cNvPicPr>
          <p:nvPr/>
        </p:nvPicPr>
        <p:blipFill>
          <a:blip r:embed="rId6" cstate="print"/>
          <a:srcRect/>
          <a:stretch>
            <a:fillRect/>
          </a:stretch>
        </p:blipFill>
        <p:spPr bwMode="auto">
          <a:xfrm>
            <a:off x="7908925" y="1196975"/>
            <a:ext cx="984250" cy="858838"/>
          </a:xfrm>
          <a:prstGeom prst="rect">
            <a:avLst/>
          </a:prstGeom>
          <a:noFill/>
        </p:spPr>
      </p:pic>
      <p:grpSp>
        <p:nvGrpSpPr>
          <p:cNvPr id="427139" name="Group 131"/>
          <p:cNvGrpSpPr>
            <a:grpSpLocks/>
          </p:cNvGrpSpPr>
          <p:nvPr/>
        </p:nvGrpSpPr>
        <p:grpSpPr bwMode="auto">
          <a:xfrm>
            <a:off x="7486650" y="5680075"/>
            <a:ext cx="1519238" cy="852488"/>
            <a:chOff x="3436" y="2033"/>
            <a:chExt cx="957" cy="537"/>
          </a:xfrm>
        </p:grpSpPr>
        <p:sp>
          <p:nvSpPr>
            <p:cNvPr id="427140" name="AutoShape 132"/>
            <p:cNvSpPr>
              <a:spLocks noChangeArrowheads="1"/>
            </p:cNvSpPr>
            <p:nvPr/>
          </p:nvSpPr>
          <p:spPr bwMode="auto">
            <a:xfrm>
              <a:off x="3574" y="2033"/>
              <a:ext cx="819" cy="537"/>
            </a:xfrm>
            <a:prstGeom prst="irregularSeal1">
              <a:avLst/>
            </a:prstGeom>
            <a:solidFill>
              <a:srgbClr val="CC0000"/>
            </a:solidFill>
            <a:ln w="57150">
              <a:solidFill>
                <a:srgbClr val="FF6404"/>
              </a:solidFill>
              <a:miter lim="800000"/>
              <a:headEnd/>
              <a:tailEnd/>
            </a:ln>
            <a:effectLst/>
          </p:spPr>
          <p:txBody>
            <a:bodyPr wrap="none" anchor="ctr"/>
            <a:lstStyle/>
            <a:p>
              <a:r>
                <a:rPr lang="en-US" b="1">
                  <a:solidFill>
                    <a:srgbClr val="FFEA18"/>
                  </a:solidFill>
                </a:rPr>
                <a:t>ATP</a:t>
              </a:r>
              <a:endParaRPr lang="en-US" sz="4400" b="1">
                <a:solidFill>
                  <a:schemeClr val="tx2"/>
                </a:solidFill>
              </a:endParaRPr>
            </a:p>
          </p:txBody>
        </p:sp>
        <p:sp>
          <p:nvSpPr>
            <p:cNvPr id="427141" name="Rectangle 133"/>
            <p:cNvSpPr>
              <a:spLocks noChangeArrowheads="1"/>
            </p:cNvSpPr>
            <p:nvPr/>
          </p:nvSpPr>
          <p:spPr bwMode="auto">
            <a:xfrm>
              <a:off x="3436" y="2154"/>
              <a:ext cx="232" cy="308"/>
            </a:xfrm>
            <a:prstGeom prst="rect">
              <a:avLst/>
            </a:prstGeom>
            <a:noFill/>
            <a:ln w="9525">
              <a:noFill/>
              <a:miter lim="800000"/>
              <a:headEnd/>
              <a:tailEnd/>
            </a:ln>
            <a:effectLst/>
          </p:spPr>
          <p:txBody>
            <a:bodyPr wrap="none" anchor="ctr">
              <a:spAutoFit/>
            </a:bodyPr>
            <a:lstStyle/>
            <a:p>
              <a:r>
                <a:rPr lang="en-US" sz="2600" b="1">
                  <a:solidFill>
                    <a:srgbClr val="000000"/>
                  </a:solidFill>
                </a:rPr>
                <a:t>4</a:t>
              </a:r>
            </a:p>
          </p:txBody>
        </p:sp>
      </p:grpSp>
      <p:grpSp>
        <p:nvGrpSpPr>
          <p:cNvPr id="427142" name="Group 134"/>
          <p:cNvGrpSpPr>
            <a:grpSpLocks/>
          </p:cNvGrpSpPr>
          <p:nvPr/>
        </p:nvGrpSpPr>
        <p:grpSpPr bwMode="auto">
          <a:xfrm>
            <a:off x="7397750" y="5027613"/>
            <a:ext cx="1468438" cy="841375"/>
            <a:chOff x="3384" y="2399"/>
            <a:chExt cx="925" cy="530"/>
          </a:xfrm>
        </p:grpSpPr>
        <p:sp>
          <p:nvSpPr>
            <p:cNvPr id="427143" name="AutoShape 135"/>
            <p:cNvSpPr>
              <a:spLocks noChangeArrowheads="1"/>
            </p:cNvSpPr>
            <p:nvPr/>
          </p:nvSpPr>
          <p:spPr bwMode="auto">
            <a:xfrm>
              <a:off x="3665" y="2503"/>
              <a:ext cx="644" cy="324"/>
            </a:xfrm>
            <a:prstGeom prst="star24">
              <a:avLst>
                <a:gd name="adj" fmla="val 37500"/>
              </a:avLst>
            </a:prstGeom>
            <a:solidFill>
              <a:srgbClr val="FF6404"/>
            </a:solidFill>
            <a:ln w="57150">
              <a:solidFill>
                <a:srgbClr val="FF6404"/>
              </a:solidFill>
              <a:miter lim="800000"/>
              <a:headEnd/>
              <a:tailEnd/>
            </a:ln>
            <a:effectLst/>
          </p:spPr>
          <p:txBody>
            <a:bodyPr wrap="none" anchor="ctr"/>
            <a:lstStyle/>
            <a:p>
              <a:r>
                <a:rPr lang="en-US" b="1">
                  <a:solidFill>
                    <a:srgbClr val="FFEA18"/>
                  </a:solidFill>
                </a:rPr>
                <a:t>ADP</a:t>
              </a:r>
              <a:endParaRPr lang="en-US" sz="4400" b="1">
                <a:solidFill>
                  <a:schemeClr val="tx2"/>
                </a:solidFill>
              </a:endParaRPr>
            </a:p>
          </p:txBody>
        </p:sp>
        <p:sp>
          <p:nvSpPr>
            <p:cNvPr id="427144" name="AutoShape 136"/>
            <p:cNvSpPr>
              <a:spLocks noChangeArrowheads="1"/>
            </p:cNvSpPr>
            <p:nvPr/>
          </p:nvSpPr>
          <p:spPr bwMode="auto">
            <a:xfrm>
              <a:off x="3384" y="2399"/>
              <a:ext cx="336" cy="530"/>
            </a:xfrm>
            <a:prstGeom prst="star24">
              <a:avLst>
                <a:gd name="adj" fmla="val 37500"/>
              </a:avLst>
            </a:prstGeom>
            <a:noFill/>
            <a:ln w="9525">
              <a:noFill/>
              <a:miter lim="800000"/>
              <a:headEnd/>
              <a:tailEnd/>
            </a:ln>
            <a:effectLst/>
          </p:spPr>
          <p:txBody>
            <a:bodyPr wrap="none" anchor="ctr">
              <a:spAutoFit/>
            </a:bodyPr>
            <a:lstStyle/>
            <a:p>
              <a:r>
                <a:rPr lang="en-US" sz="2600" b="1">
                  <a:solidFill>
                    <a:srgbClr val="000000"/>
                  </a:solidFill>
                </a:rPr>
                <a:t>4</a:t>
              </a:r>
            </a:p>
          </p:txBody>
        </p:sp>
      </p:grpSp>
      <p:sp>
        <p:nvSpPr>
          <p:cNvPr id="427145" name="AutoShape 137"/>
          <p:cNvSpPr>
            <a:spLocks noChangeArrowheads="1"/>
          </p:cNvSpPr>
          <p:nvPr/>
        </p:nvSpPr>
        <p:spPr bwMode="auto">
          <a:xfrm>
            <a:off x="6707188" y="5545138"/>
            <a:ext cx="838200" cy="555625"/>
          </a:xfrm>
          <a:prstGeom prst="curvedRightArrow">
            <a:avLst>
              <a:gd name="adj1" fmla="val 16856"/>
              <a:gd name="adj2" fmla="val 36856"/>
              <a:gd name="adj3" fmla="val 45145"/>
            </a:avLst>
          </a:prstGeom>
          <a:solidFill>
            <a:srgbClr val="3D1666"/>
          </a:solidFill>
          <a:ln w="9525">
            <a:solidFill>
              <a:schemeClr val="tx1"/>
            </a:solidFill>
            <a:miter lim="800000"/>
            <a:headEnd/>
            <a:tailEnd/>
          </a:ln>
          <a:effectLst/>
        </p:spPr>
        <p:txBody>
          <a:bodyPr wrap="none" anchor="ctr"/>
          <a:lstStyle/>
          <a:p>
            <a:endParaRPr lang="en-US"/>
          </a:p>
        </p:txBody>
      </p:sp>
      <p:grpSp>
        <p:nvGrpSpPr>
          <p:cNvPr id="427146" name="Group 138"/>
          <p:cNvGrpSpPr>
            <a:grpSpLocks/>
          </p:cNvGrpSpPr>
          <p:nvPr/>
        </p:nvGrpSpPr>
        <p:grpSpPr bwMode="auto">
          <a:xfrm>
            <a:off x="7396163" y="3770313"/>
            <a:ext cx="1468437" cy="841375"/>
            <a:chOff x="3384" y="2399"/>
            <a:chExt cx="925" cy="530"/>
          </a:xfrm>
        </p:grpSpPr>
        <p:sp>
          <p:nvSpPr>
            <p:cNvPr id="427147" name="AutoShape 139"/>
            <p:cNvSpPr>
              <a:spLocks noChangeArrowheads="1"/>
            </p:cNvSpPr>
            <p:nvPr/>
          </p:nvSpPr>
          <p:spPr bwMode="auto">
            <a:xfrm>
              <a:off x="3665" y="2503"/>
              <a:ext cx="644" cy="324"/>
            </a:xfrm>
            <a:prstGeom prst="star24">
              <a:avLst>
                <a:gd name="adj" fmla="val 37500"/>
              </a:avLst>
            </a:prstGeom>
            <a:solidFill>
              <a:srgbClr val="FF6404"/>
            </a:solidFill>
            <a:ln w="57150">
              <a:solidFill>
                <a:srgbClr val="FF6404"/>
              </a:solidFill>
              <a:miter lim="800000"/>
              <a:headEnd/>
              <a:tailEnd/>
            </a:ln>
            <a:effectLst/>
          </p:spPr>
          <p:txBody>
            <a:bodyPr wrap="none" anchor="ctr"/>
            <a:lstStyle/>
            <a:p>
              <a:r>
                <a:rPr lang="en-US" b="1">
                  <a:solidFill>
                    <a:schemeClr val="tx2"/>
                  </a:solidFill>
                </a:rPr>
                <a:t>NAD</a:t>
              </a:r>
              <a:r>
                <a:rPr lang="en-US" b="1" baseline="30000">
                  <a:solidFill>
                    <a:schemeClr val="tx2"/>
                  </a:solidFill>
                </a:rPr>
                <a:t>+</a:t>
              </a:r>
              <a:endParaRPr lang="en-US" sz="4400" b="1">
                <a:solidFill>
                  <a:schemeClr val="tx2"/>
                </a:solidFill>
              </a:endParaRPr>
            </a:p>
          </p:txBody>
        </p:sp>
        <p:sp>
          <p:nvSpPr>
            <p:cNvPr id="427148" name="AutoShape 140"/>
            <p:cNvSpPr>
              <a:spLocks noChangeArrowheads="1"/>
            </p:cNvSpPr>
            <p:nvPr/>
          </p:nvSpPr>
          <p:spPr bwMode="auto">
            <a:xfrm>
              <a:off x="3384" y="2399"/>
              <a:ext cx="336" cy="530"/>
            </a:xfrm>
            <a:prstGeom prst="star24">
              <a:avLst>
                <a:gd name="adj" fmla="val 37500"/>
              </a:avLst>
            </a:prstGeom>
            <a:noFill/>
            <a:ln w="9525">
              <a:noFill/>
              <a:miter lim="800000"/>
              <a:headEnd/>
              <a:tailEnd/>
            </a:ln>
            <a:effectLst/>
          </p:spPr>
          <p:txBody>
            <a:bodyPr wrap="none" anchor="ctr">
              <a:spAutoFit/>
            </a:bodyPr>
            <a:lstStyle/>
            <a:p>
              <a:r>
                <a:rPr lang="en-US" sz="2600" b="1">
                  <a:solidFill>
                    <a:srgbClr val="000000"/>
                  </a:solidFill>
                </a:rPr>
                <a:t>2</a:t>
              </a:r>
            </a:p>
          </p:txBody>
        </p:sp>
      </p:grpSp>
      <p:grpSp>
        <p:nvGrpSpPr>
          <p:cNvPr id="427149" name="Group 141"/>
          <p:cNvGrpSpPr>
            <a:grpSpLocks/>
          </p:cNvGrpSpPr>
          <p:nvPr/>
        </p:nvGrpSpPr>
        <p:grpSpPr bwMode="auto">
          <a:xfrm>
            <a:off x="7478713" y="4370388"/>
            <a:ext cx="1435100" cy="719137"/>
            <a:chOff x="4687" y="2757"/>
            <a:chExt cx="904" cy="453"/>
          </a:xfrm>
        </p:grpSpPr>
        <p:sp>
          <p:nvSpPr>
            <p:cNvPr id="427150" name="Rectangle 142"/>
            <p:cNvSpPr>
              <a:spLocks noChangeArrowheads="1"/>
            </p:cNvSpPr>
            <p:nvPr/>
          </p:nvSpPr>
          <p:spPr bwMode="auto">
            <a:xfrm>
              <a:off x="4687" y="2765"/>
              <a:ext cx="232" cy="308"/>
            </a:xfrm>
            <a:prstGeom prst="rect">
              <a:avLst/>
            </a:prstGeom>
            <a:noFill/>
            <a:ln w="9525">
              <a:noFill/>
              <a:miter lim="800000"/>
              <a:headEnd/>
              <a:tailEnd/>
            </a:ln>
            <a:effectLst/>
          </p:spPr>
          <p:txBody>
            <a:bodyPr wrap="none" anchor="ctr">
              <a:spAutoFit/>
            </a:bodyPr>
            <a:lstStyle/>
            <a:p>
              <a:pPr algn="l"/>
              <a:r>
                <a:rPr lang="en-US" sz="2600" b="1">
                  <a:solidFill>
                    <a:srgbClr val="000000"/>
                  </a:solidFill>
                </a:rPr>
                <a:t>2</a:t>
              </a:r>
              <a:endParaRPr lang="en-US" sz="3000" b="1">
                <a:solidFill>
                  <a:srgbClr val="0F116A"/>
                </a:solidFill>
              </a:endParaRPr>
            </a:p>
          </p:txBody>
        </p:sp>
        <p:pic>
          <p:nvPicPr>
            <p:cNvPr id="427151" name="Picture 143" descr="piggybankred"/>
            <p:cNvPicPr>
              <a:picLocks noChangeAspect="1" noChangeArrowheads="1"/>
            </p:cNvPicPr>
            <p:nvPr/>
          </p:nvPicPr>
          <p:blipFill>
            <a:blip r:embed="rId7" cstate="print"/>
            <a:srcRect/>
            <a:stretch>
              <a:fillRect/>
            </a:stretch>
          </p:blipFill>
          <p:spPr bwMode="auto">
            <a:xfrm>
              <a:off x="4862" y="2757"/>
              <a:ext cx="729" cy="453"/>
            </a:xfrm>
            <a:prstGeom prst="rect">
              <a:avLst/>
            </a:prstGeom>
            <a:noFill/>
          </p:spPr>
        </p:pic>
      </p:grpSp>
      <p:sp>
        <p:nvSpPr>
          <p:cNvPr id="427152" name="AutoShape 144"/>
          <p:cNvSpPr>
            <a:spLocks noChangeArrowheads="1"/>
          </p:cNvSpPr>
          <p:nvPr/>
        </p:nvSpPr>
        <p:spPr bwMode="auto">
          <a:xfrm>
            <a:off x="6707188" y="4194175"/>
            <a:ext cx="838200" cy="555625"/>
          </a:xfrm>
          <a:prstGeom prst="curvedRightArrow">
            <a:avLst>
              <a:gd name="adj1" fmla="val 16856"/>
              <a:gd name="adj2" fmla="val 36856"/>
              <a:gd name="adj3" fmla="val 45145"/>
            </a:avLst>
          </a:prstGeom>
          <a:solidFill>
            <a:srgbClr val="3D1666"/>
          </a:solidFill>
          <a:ln w="9525">
            <a:solidFill>
              <a:schemeClr val="tx1"/>
            </a:solidFill>
            <a:miter lim="800000"/>
            <a:headEnd/>
            <a:tailEnd/>
          </a:ln>
          <a:effectLst/>
        </p:spPr>
        <p:txBody>
          <a:bodyPr wrap="none" anchor="ctr"/>
          <a:lstStyle/>
          <a:p>
            <a:endParaRPr lang="en-US"/>
          </a:p>
        </p:txBody>
      </p:sp>
      <p:sp>
        <p:nvSpPr>
          <p:cNvPr id="427153" name="AutoShape 145"/>
          <p:cNvSpPr>
            <a:spLocks noChangeArrowheads="1"/>
          </p:cNvSpPr>
          <p:nvPr/>
        </p:nvSpPr>
        <p:spPr bwMode="auto">
          <a:xfrm>
            <a:off x="5084763" y="1727200"/>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4" name="AutoShape 146"/>
          <p:cNvSpPr>
            <a:spLocks noChangeArrowheads="1"/>
          </p:cNvSpPr>
          <p:nvPr/>
        </p:nvSpPr>
        <p:spPr bwMode="auto">
          <a:xfrm>
            <a:off x="4092575" y="2916238"/>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5" name="AutoShape 147"/>
          <p:cNvSpPr>
            <a:spLocks noChangeArrowheads="1"/>
          </p:cNvSpPr>
          <p:nvPr/>
        </p:nvSpPr>
        <p:spPr bwMode="auto">
          <a:xfrm>
            <a:off x="6043613" y="2916238"/>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6" name="AutoShape 148"/>
          <p:cNvSpPr>
            <a:spLocks noChangeArrowheads="1"/>
          </p:cNvSpPr>
          <p:nvPr/>
        </p:nvSpPr>
        <p:spPr bwMode="auto">
          <a:xfrm>
            <a:off x="6043613" y="4230688"/>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7" name="AutoShape 149"/>
          <p:cNvSpPr>
            <a:spLocks noChangeArrowheads="1"/>
          </p:cNvSpPr>
          <p:nvPr/>
        </p:nvSpPr>
        <p:spPr bwMode="auto">
          <a:xfrm>
            <a:off x="6043613" y="4878388"/>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8" name="AutoShape 150"/>
          <p:cNvSpPr>
            <a:spLocks noChangeArrowheads="1"/>
          </p:cNvSpPr>
          <p:nvPr/>
        </p:nvSpPr>
        <p:spPr bwMode="auto">
          <a:xfrm>
            <a:off x="6043613" y="5527675"/>
            <a:ext cx="381000" cy="381000"/>
          </a:xfrm>
          <a:prstGeom prst="downArrow">
            <a:avLst>
              <a:gd name="adj1" fmla="val 50000"/>
              <a:gd name="adj2" fmla="val 25000"/>
            </a:avLst>
          </a:prstGeom>
          <a:solidFill>
            <a:srgbClr val="FFEA18"/>
          </a:solidFill>
          <a:ln w="9525">
            <a:solidFill>
              <a:schemeClr val="tx1"/>
            </a:solidFill>
            <a:miter lim="800000"/>
            <a:headEnd/>
            <a:tailEnd/>
          </a:ln>
          <a:effectLst/>
        </p:spPr>
        <p:txBody>
          <a:bodyPr wrap="none" anchor="ctr"/>
          <a:lstStyle/>
          <a:p>
            <a:endParaRPr lang="en-US"/>
          </a:p>
        </p:txBody>
      </p:sp>
      <p:sp>
        <p:nvSpPr>
          <p:cNvPr id="427159" name="AutoShape 151"/>
          <p:cNvSpPr>
            <a:spLocks noChangeArrowheads="1"/>
          </p:cNvSpPr>
          <p:nvPr/>
        </p:nvSpPr>
        <p:spPr bwMode="auto">
          <a:xfrm rot="-5400000">
            <a:off x="5085557" y="3228181"/>
            <a:ext cx="381000" cy="588963"/>
          </a:xfrm>
          <a:prstGeom prst="downArrow">
            <a:avLst>
              <a:gd name="adj1" fmla="val 50000"/>
              <a:gd name="adj2" fmla="val 38646"/>
            </a:avLst>
          </a:prstGeom>
          <a:solidFill>
            <a:srgbClr val="FFEA18"/>
          </a:solidFill>
          <a:ln w="9525">
            <a:solidFill>
              <a:schemeClr val="tx1"/>
            </a:solidFill>
            <a:miter lim="800000"/>
            <a:headEnd/>
            <a:tailEnd/>
          </a:ln>
          <a:effectLst/>
        </p:spPr>
        <p:txBody>
          <a:bodyPr wrap="none" anchor="ctr"/>
          <a:lstStyle/>
          <a:p>
            <a:endParaRPr lang="en-US"/>
          </a:p>
        </p:txBody>
      </p:sp>
      <p:sp>
        <p:nvSpPr>
          <p:cNvPr id="427037" name="Rectangle 29"/>
          <p:cNvSpPr>
            <a:spLocks noChangeArrowheads="1"/>
          </p:cNvSpPr>
          <p:nvPr/>
        </p:nvSpPr>
        <p:spPr bwMode="auto">
          <a:xfrm>
            <a:off x="566738" y="685800"/>
            <a:ext cx="2740025" cy="1127125"/>
          </a:xfrm>
          <a:prstGeom prst="rect">
            <a:avLst/>
          </a:prstGeom>
          <a:noFill/>
          <a:ln w="9525">
            <a:noFill/>
            <a:miter lim="800000"/>
            <a:headEnd/>
            <a:tailEnd/>
          </a:ln>
          <a:effectLst/>
        </p:spPr>
        <p:txBody>
          <a:bodyPr>
            <a:spAutoFit/>
          </a:bodyPr>
          <a:lstStyle/>
          <a:p>
            <a:pPr algn="l"/>
            <a:r>
              <a:rPr lang="en-US" sz="3400" b="1">
                <a:solidFill>
                  <a:schemeClr val="tx2"/>
                </a:solidFill>
              </a:rPr>
              <a:t>Remember </a:t>
            </a:r>
            <a:br>
              <a:rPr lang="en-US" sz="3400" b="1">
                <a:solidFill>
                  <a:schemeClr val="tx2"/>
                </a:solidFill>
              </a:rPr>
            </a:br>
            <a:r>
              <a:rPr lang="en-US" sz="3400" b="1">
                <a:solidFill>
                  <a:schemeClr val="tx2"/>
                </a:solidFill>
              </a:rPr>
              <a:t>G3P?</a:t>
            </a:r>
          </a:p>
        </p:txBody>
      </p:sp>
      <p:sp>
        <p:nvSpPr>
          <p:cNvPr id="427211" name="Rectangle 203"/>
          <p:cNvSpPr>
            <a:spLocks noChangeArrowheads="1"/>
          </p:cNvSpPr>
          <p:nvPr/>
        </p:nvSpPr>
        <p:spPr bwMode="auto">
          <a:xfrm>
            <a:off x="6759575" y="3084513"/>
            <a:ext cx="1663700" cy="581025"/>
          </a:xfrm>
          <a:prstGeom prst="rect">
            <a:avLst/>
          </a:prstGeom>
          <a:noFill/>
          <a:ln w="9525">
            <a:noFill/>
            <a:miter lim="800000"/>
            <a:headEnd/>
            <a:tailEnd/>
          </a:ln>
          <a:effectLst/>
        </p:spPr>
        <p:txBody>
          <a:bodyPr wrap="none" anchor="ctr">
            <a:spAutoFit/>
          </a:bodyPr>
          <a:lstStyle/>
          <a:p>
            <a:r>
              <a:rPr lang="en-US" sz="1600" b="1">
                <a:solidFill>
                  <a:srgbClr val="000000"/>
                </a:solidFill>
              </a:rPr>
              <a:t>glyceraldehyde</a:t>
            </a:r>
            <a:br>
              <a:rPr lang="en-US" sz="1600" b="1">
                <a:solidFill>
                  <a:srgbClr val="000000"/>
                </a:solidFill>
              </a:rPr>
            </a:br>
            <a:r>
              <a:rPr lang="en-US" sz="1600" b="1">
                <a:solidFill>
                  <a:srgbClr val="000000"/>
                </a:solidFill>
              </a:rPr>
              <a:t>3-phosphate</a:t>
            </a:r>
          </a:p>
        </p:txBody>
      </p:sp>
      <p:sp>
        <p:nvSpPr>
          <p:cNvPr id="427212" name="AutoShape 204"/>
          <p:cNvSpPr>
            <a:spLocks noChangeArrowheads="1"/>
          </p:cNvSpPr>
          <p:nvPr/>
        </p:nvSpPr>
        <p:spPr bwMode="auto">
          <a:xfrm>
            <a:off x="1536700" y="6210300"/>
            <a:ext cx="3078163" cy="600075"/>
          </a:xfrm>
          <a:prstGeom prst="roundRect">
            <a:avLst>
              <a:gd name="adj" fmla="val 16667"/>
            </a:avLst>
          </a:prstGeom>
          <a:solidFill>
            <a:srgbClr val="80FF00"/>
          </a:solidFill>
          <a:ln w="9525">
            <a:noFill/>
            <a:round/>
            <a:headEnd/>
            <a:tailEnd/>
          </a:ln>
          <a:effectLst/>
        </p:spPr>
        <p:txBody>
          <a:bodyPr wrap="none" anchor="ctr">
            <a:spAutoFit/>
          </a:bodyPr>
          <a:lstStyle/>
          <a:p>
            <a:r>
              <a:rPr lang="en-US" sz="3000" b="1">
                <a:solidFill>
                  <a:srgbClr val="000000"/>
                </a:solidFill>
              </a:rPr>
              <a:t>Photosynthesis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27038"/>
                                        </p:tgtEl>
                                        <p:attrNameLst>
                                          <p:attrName>style.visibility</p:attrName>
                                        </p:attrNameLst>
                                      </p:cBhvr>
                                      <p:to>
                                        <p:strVal val="visible"/>
                                      </p:to>
                                    </p:set>
                                    <p:anim calcmode="lin" valueType="num">
                                      <p:cBhvr additive="base">
                                        <p:cTn id="7" dur="500" fill="hold"/>
                                        <p:tgtEl>
                                          <p:spTgt spid="427038"/>
                                        </p:tgtEl>
                                        <p:attrNameLst>
                                          <p:attrName>ppt_x</p:attrName>
                                        </p:attrNameLst>
                                      </p:cBhvr>
                                      <p:tavLst>
                                        <p:tav tm="0">
                                          <p:val>
                                            <p:strVal val="0-#ppt_w/2"/>
                                          </p:val>
                                        </p:tav>
                                        <p:tav tm="100000">
                                          <p:val>
                                            <p:strVal val="#ppt_x"/>
                                          </p:val>
                                        </p:tav>
                                      </p:tavLst>
                                    </p:anim>
                                    <p:anim calcmode="lin" valueType="num">
                                      <p:cBhvr additive="base">
                                        <p:cTn id="8" dur="500" fill="hold"/>
                                        <p:tgtEl>
                                          <p:spTgt spid="42703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
                                        </p:tgtEl>
                                      </p:cMediaNode>
                                    </p:audio>
                                  </p:sub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27209"/>
                                        </p:tgtEl>
                                        <p:attrNameLst>
                                          <p:attrName>style.visibility</p:attrName>
                                        </p:attrNameLst>
                                      </p:cBhvr>
                                      <p:to>
                                        <p:strVal val="visible"/>
                                      </p:to>
                                    </p:set>
                                    <p:animEffect transition="in" filter="wipe(left)">
                                      <p:cBhvr>
                                        <p:cTn id="13" dur="500"/>
                                        <p:tgtEl>
                                          <p:spTgt spid="427209"/>
                                        </p:tgtEl>
                                      </p:cBhvr>
                                    </p:animEffect>
                                  </p:childTnLst>
                                  <p:subTnLst>
                                    <p:audio>
                                      <p:cMediaNode>
                                        <p:cTn display="0" masterRel="sameClick">
                                          <p:stCondLst>
                                            <p:cond evt="begin" delay="0">
                                              <p:tn val="11"/>
                                            </p:cond>
                                          </p:stCondLst>
                                          <p:endCondLst>
                                            <p:cond evt="onStopAudio" delay="0">
                                              <p:tgtEl>
                                                <p:sldTgt/>
                                              </p:tgtEl>
                                            </p:cond>
                                          </p:endCondLst>
                                        </p:cTn>
                                        <p:tgtEl>
                                          <p:sndTgt r:embed="rId4" name="Vibro Up"/>
                                        </p:tgtEl>
                                      </p:cMediaNode>
                                    </p:audio>
                                  </p:sub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27212"/>
                                        </p:tgtEl>
                                        <p:attrNameLst>
                                          <p:attrName>style.visibility</p:attrName>
                                        </p:attrNameLst>
                                      </p:cBhvr>
                                      <p:to>
                                        <p:strVal val="visible"/>
                                      </p:to>
                                    </p:set>
                                    <p:animEffect transition="in" filter="wipe(left)">
                                      <p:cBhvr>
                                        <p:cTn id="18" dur="500"/>
                                        <p:tgtEl>
                                          <p:spTgt spid="427212"/>
                                        </p:tgtEl>
                                      </p:cBhvr>
                                    </p:animEffect>
                                  </p:childTnLst>
                                  <p:subTnLst>
                                    <p:audio>
                                      <p:cMediaNode>
                                        <p:cTn display="0" masterRel="sameClick">
                                          <p:stCondLst>
                                            <p:cond evt="begin" delay="0">
                                              <p:tn val="16"/>
                                            </p:cond>
                                          </p:stCondLst>
                                          <p:endCondLst>
                                            <p:cond evt="onStopAudio" delay="0">
                                              <p:tgtEl>
                                                <p:sldTgt/>
                                              </p:tgtEl>
                                            </p:cond>
                                          </p:endCondLst>
                                        </p:cTn>
                                        <p:tgtEl>
                                          <p:sndTgt r:embed="rId3" name="Whoosh"/>
                                        </p:tgtEl>
                                      </p:cMediaNode>
                                    </p:audio>
                                  </p:sub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27039"/>
                                        </p:tgtEl>
                                        <p:attrNameLst>
                                          <p:attrName>style.visibility</p:attrName>
                                        </p:attrNameLst>
                                      </p:cBhvr>
                                      <p:to>
                                        <p:strVal val="visible"/>
                                      </p:to>
                                    </p:set>
                                    <p:animEffect transition="in" filter="wipe(down)">
                                      <p:cBhvr>
                                        <p:cTn id="23" dur="500"/>
                                        <p:tgtEl>
                                          <p:spTgt spid="427039"/>
                                        </p:tgtEl>
                                      </p:cBhvr>
                                    </p:animEffect>
                                  </p:childTnLst>
                                  <p:subTnLst>
                                    <p:audio>
                                      <p:cMediaNode>
                                        <p:cTn display="0" masterRel="sameClick">
                                          <p:stCondLst>
                                            <p:cond evt="begin" delay="0">
                                              <p:tn val="21"/>
                                            </p:cond>
                                          </p:stCondLst>
                                          <p:endCondLst>
                                            <p:cond evt="onStopAudio" delay="0">
                                              <p:tgtEl>
                                                <p:sldTgt/>
                                              </p:tgtEl>
                                            </p:cond>
                                          </p:endCondLst>
                                        </p:cTn>
                                        <p:tgtEl>
                                          <p:sndTgt r:embed="rId5" name="Arrow"/>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7209" grpId="0" animBg="1"/>
      <p:bldP spid="427038" grpId="0" animBg="1" autoUpdateAnimBg="0"/>
      <p:bldP spid="427039" grpId="0" animBg="1"/>
      <p:bldP spid="427212" grpId="0" animBg="1" autoUpdateAnimBg="0"/>
    </p:bldLst>
  </p:timing>
</p:sld>
</file>

<file path=ppt/theme/theme1.xml><?xml version="1.0" encoding="utf-8"?>
<a:theme xmlns:a="http://schemas.openxmlformats.org/drawingml/2006/main" name=" template2005">
  <a:themeElements>
    <a:clrScheme name=" template2005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 template20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EA18"/>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EA18"/>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 template2005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 template2005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 template2005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 template2005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 template2005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 template2005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 template2005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 template2005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Silver Streak:Applications:Microsoft Office 2004:Templates:My Templates: template2005.pot</Template>
  <TotalTime>4584</TotalTime>
  <Words>1044</Words>
  <Application>Microsoft Office PowerPoint</Application>
  <PresentationFormat>On-screen Show (4:3)</PresentationFormat>
  <Paragraphs>437</Paragraphs>
  <Slides>21</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Times</vt:lpstr>
      <vt:lpstr>Arial</vt:lpstr>
      <vt:lpstr>Wingdings</vt:lpstr>
      <vt:lpstr>Symbol</vt:lpstr>
      <vt:lpstr>ＭＳ Ｐゴシック</vt:lpstr>
      <vt:lpstr>Times New Roman</vt:lpstr>
      <vt:lpstr>Comic Sans MS</vt:lpstr>
      <vt:lpstr>Geneva</vt:lpstr>
      <vt:lpstr> template2005</vt:lpstr>
      <vt:lpstr> Photosynthesis:         The Calvin Cycle    Life from Air</vt:lpstr>
      <vt:lpstr>The Calvin Cycle</vt:lpstr>
      <vt:lpstr>Remember what it means to be a plant…</vt:lpstr>
      <vt:lpstr>Light reactions</vt:lpstr>
      <vt:lpstr>How is that helpful?</vt:lpstr>
      <vt:lpstr>From CO2  C6H12O6</vt:lpstr>
      <vt:lpstr>From Light reactions to Calvin cycle</vt:lpstr>
      <vt:lpstr>Slide 8</vt:lpstr>
      <vt:lpstr>Slide 9</vt:lpstr>
      <vt:lpstr>To G3P and Beyond!</vt:lpstr>
      <vt:lpstr>RuBisCo </vt:lpstr>
      <vt:lpstr>Accounting </vt:lpstr>
      <vt:lpstr>Photosynthesis summary</vt:lpstr>
      <vt:lpstr>Light Reactions</vt:lpstr>
      <vt:lpstr>Calvin Cycle</vt:lpstr>
      <vt:lpstr>Putting it all together</vt:lpstr>
      <vt:lpstr>Energy cycle</vt:lpstr>
      <vt:lpstr>Summary of photosynthesis</vt:lpstr>
      <vt:lpstr>Supporting a biosphere</vt:lpstr>
      <vt:lpstr>The poetic perspective…</vt:lpstr>
      <vt:lpstr>Slide 21</vt:lpstr>
    </vt:vector>
  </TitlesOfParts>
  <Manager/>
  <Company>Kim Foglia</Company>
  <LinksUpToDate>false</LinksUpToDate>
  <SharedDoc>false</SharedDoc>
  <HyperlinkBase>http://bio.kimunity.com, http://www.WDinteractive.com</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Whoops! Wrong Calvin…</dc:title>
  <dc:subject>AP &amp; Regents Biology</dc:subject>
  <dc:creator>Kim Foglia</dc:creator>
  <cp:keywords>Education, Biology Zone, Kim Foglia</cp:keywords>
  <dc:description>All Rights Reserved. Copyright 2003. WD Interactive.</dc:description>
  <cp:lastModifiedBy>Gretchen Schultz</cp:lastModifiedBy>
  <cp:revision>117</cp:revision>
  <cp:lastPrinted>2007-03-09T07:23:56Z</cp:lastPrinted>
  <dcterms:created xsi:type="dcterms:W3CDTF">2005-12-05T03:32:31Z</dcterms:created>
  <dcterms:modified xsi:type="dcterms:W3CDTF">2010-09-28T13:51:50Z</dcterms:modified>
  <cp:category>Education</cp:category>
</cp:coreProperties>
</file>