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029283-1957-4B51-BE5C-541747FECC55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BC8D00-9C5E-4A34-BC81-2DD66A001A6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6BECD-7050-40E7-8647-4314C3F10586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877E91D-E708-498D-97F3-F0DAC5B7E8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6BECD-7050-40E7-8647-4314C3F10586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7E91D-E708-498D-97F3-F0DAC5B7E8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6BECD-7050-40E7-8647-4314C3F10586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7E91D-E708-498D-97F3-F0DAC5B7E8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6BECD-7050-40E7-8647-4314C3F10586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7E91D-E708-498D-97F3-F0DAC5B7E8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6BECD-7050-40E7-8647-4314C3F10586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7E91D-E708-498D-97F3-F0DAC5B7E8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6BECD-7050-40E7-8647-4314C3F10586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7E91D-E708-498D-97F3-F0DAC5B7E8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6BECD-7050-40E7-8647-4314C3F10586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7E91D-E708-498D-97F3-F0DAC5B7E8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6BECD-7050-40E7-8647-4314C3F10586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7E91D-E708-498D-97F3-F0DAC5B7E8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6BECD-7050-40E7-8647-4314C3F10586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7E91D-E708-498D-97F3-F0DAC5B7E8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6BECD-7050-40E7-8647-4314C3F10586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7E91D-E708-498D-97F3-F0DAC5B7E8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6BECD-7050-40E7-8647-4314C3F10586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7E91D-E708-498D-97F3-F0DAC5B7E8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56BECD-7050-40E7-8647-4314C3F10586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877E91D-E708-498D-97F3-F0DAC5B7E8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CH 3.1</a:t>
            </a:r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Cell Theory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313061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710302"/>
            <a:ext cx="2520660" cy="189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Discovery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81200"/>
            <a:ext cx="7280130" cy="4373563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1665 – Robert Hooke </a:t>
            </a:r>
          </a:p>
          <a:p>
            <a:pPr lvl="1"/>
            <a:r>
              <a:rPr lang="en-US" sz="3200" dirty="0" smtClean="0"/>
              <a:t>Observed cork (bark) under simple compound microscope</a:t>
            </a:r>
          </a:p>
          <a:p>
            <a:pPr lvl="1"/>
            <a:r>
              <a:rPr lang="en-US" sz="3200" dirty="0" smtClean="0"/>
              <a:t>Noticed small compartments</a:t>
            </a:r>
          </a:p>
          <a:p>
            <a:pPr lvl="1"/>
            <a:r>
              <a:rPr lang="en-US" sz="3200" dirty="0" smtClean="0"/>
              <a:t>Hollow (bark made of dead cells)</a:t>
            </a:r>
          </a:p>
          <a:p>
            <a:pPr lvl="1"/>
            <a:r>
              <a:rPr lang="en-US" sz="3200" dirty="0" smtClean="0"/>
              <a:t>Named compartments ‘cells’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5450" y="3886200"/>
            <a:ext cx="1856568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1133929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84316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Discovery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05000"/>
            <a:ext cx="8229600" cy="4373563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1674 – Anton van Leeuwenhoek </a:t>
            </a:r>
          </a:p>
          <a:p>
            <a:pPr lvl="1"/>
            <a:r>
              <a:rPr lang="en-US" sz="3200" dirty="0" smtClean="0"/>
              <a:t>More advanced light microscope</a:t>
            </a:r>
          </a:p>
          <a:p>
            <a:pPr lvl="1"/>
            <a:r>
              <a:rPr lang="en-US" sz="3200" dirty="0" smtClean="0"/>
              <a:t>Observed pond water</a:t>
            </a:r>
          </a:p>
          <a:p>
            <a:pPr lvl="1"/>
            <a:r>
              <a:rPr lang="en-US" sz="3200" dirty="0" smtClean="0"/>
              <a:t>Noticed small swimming organisms</a:t>
            </a:r>
          </a:p>
          <a:p>
            <a:pPr lvl="2"/>
            <a:r>
              <a:rPr lang="en-US" sz="3200" dirty="0" smtClean="0"/>
              <a:t>Single-celled</a:t>
            </a:r>
          </a:p>
          <a:p>
            <a:pPr lvl="2"/>
            <a:r>
              <a:rPr lang="en-US" sz="3200" dirty="0" smtClean="0"/>
              <a:t>Name ‘</a:t>
            </a:r>
            <a:r>
              <a:rPr lang="en-US" sz="3200" dirty="0" err="1" smtClean="0"/>
              <a:t>Animalicules</a:t>
            </a:r>
            <a:r>
              <a:rPr lang="en-US" sz="3200" dirty="0" smtClean="0"/>
              <a:t>’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3855"/>
            <a:ext cx="1200150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228600"/>
            <a:ext cx="1905000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267200"/>
            <a:ext cx="3176588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50004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44562"/>
          </a:xfrm>
        </p:spPr>
        <p:txBody>
          <a:bodyPr/>
          <a:lstStyle/>
          <a:p>
            <a:r>
              <a:rPr lang="en-US" b="1" dirty="0" smtClean="0"/>
              <a:t>Discovery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en-US" b="1" dirty="0" smtClean="0"/>
              <a:t>1838 – </a:t>
            </a:r>
            <a:r>
              <a:rPr lang="en-US" b="1" dirty="0" err="1" smtClean="0"/>
              <a:t>Schleiden</a:t>
            </a:r>
            <a:r>
              <a:rPr lang="en-US" b="1" dirty="0" smtClean="0"/>
              <a:t> </a:t>
            </a:r>
          </a:p>
          <a:p>
            <a:pPr lvl="1"/>
            <a:r>
              <a:rPr lang="en-US" sz="2400" dirty="0" smtClean="0"/>
              <a:t>Studied plant tissues </a:t>
            </a:r>
          </a:p>
          <a:p>
            <a:pPr lvl="1"/>
            <a:r>
              <a:rPr lang="en-US" sz="2400" dirty="0" smtClean="0"/>
              <a:t>Proposed all plants made of cells</a:t>
            </a:r>
          </a:p>
          <a:p>
            <a:r>
              <a:rPr lang="en-US" b="1" dirty="0" smtClean="0"/>
              <a:t>1839 – Schwann</a:t>
            </a:r>
          </a:p>
          <a:p>
            <a:pPr lvl="1"/>
            <a:r>
              <a:rPr lang="en-US" sz="2400" dirty="0" smtClean="0"/>
              <a:t>Noticed similarities between plants and animals</a:t>
            </a:r>
          </a:p>
          <a:p>
            <a:pPr lvl="1"/>
            <a:r>
              <a:rPr lang="en-US" sz="2400" dirty="0" smtClean="0"/>
              <a:t>Proposed all animals &amp; plants made of cells</a:t>
            </a:r>
          </a:p>
          <a:p>
            <a:pPr lvl="1"/>
            <a:r>
              <a:rPr lang="en-US" sz="2400" dirty="0" smtClean="0"/>
              <a:t>Form spontaneously</a:t>
            </a:r>
          </a:p>
          <a:p>
            <a:r>
              <a:rPr lang="en-US" b="1" dirty="0" smtClean="0"/>
              <a:t>1855 – Virchow </a:t>
            </a:r>
          </a:p>
          <a:p>
            <a:pPr lvl="1"/>
            <a:r>
              <a:rPr lang="en-US" sz="2400" dirty="0" smtClean="0"/>
              <a:t>Observed cell division</a:t>
            </a:r>
          </a:p>
          <a:p>
            <a:pPr lvl="1"/>
            <a:r>
              <a:rPr lang="en-US" sz="2400" dirty="0" smtClean="0"/>
              <a:t>Cells come from other cells</a:t>
            </a:r>
          </a:p>
          <a:p>
            <a:pPr lvl="1"/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685800"/>
            <a:ext cx="2200275" cy="232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597111"/>
            <a:ext cx="2514600" cy="188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5523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Cell Theory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73563"/>
          </a:xfrm>
        </p:spPr>
        <p:txBody>
          <a:bodyPr>
            <a:normAutofit/>
          </a:bodyPr>
          <a:lstStyle/>
          <a:p>
            <a:r>
              <a:rPr lang="en-US" sz="3000" dirty="0" smtClean="0"/>
              <a:t>Three Major Principles</a:t>
            </a:r>
          </a:p>
          <a:p>
            <a:pPr marL="0" indent="0">
              <a:buNone/>
            </a:pPr>
            <a:r>
              <a:rPr lang="en-US" sz="3000" dirty="0" smtClean="0"/>
              <a:t>	1. all living organisms made of cells</a:t>
            </a:r>
          </a:p>
          <a:p>
            <a:pPr marL="0" indent="0">
              <a:buNone/>
            </a:pPr>
            <a:r>
              <a:rPr lang="en-US" sz="3000" dirty="0" smtClean="0"/>
              <a:t>	2. all living cells come from other </a:t>
            </a:r>
          </a:p>
          <a:p>
            <a:pPr marL="0" indent="0">
              <a:buNone/>
            </a:pPr>
            <a:r>
              <a:rPr lang="en-US" sz="3000" dirty="0"/>
              <a:t> </a:t>
            </a:r>
            <a:r>
              <a:rPr lang="en-US" sz="3000" dirty="0" smtClean="0"/>
              <a:t>            living cells</a:t>
            </a:r>
          </a:p>
          <a:p>
            <a:pPr marL="0" indent="0">
              <a:buNone/>
            </a:pPr>
            <a:r>
              <a:rPr lang="en-US" sz="3000" dirty="0" smtClean="0"/>
              <a:t>	3. cells are the basic unit of life</a:t>
            </a:r>
            <a:endParaRPr lang="en-US" sz="3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670" y="4398818"/>
            <a:ext cx="607695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11608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Basic Parts of Cells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Cytoplasm</a:t>
            </a:r>
            <a:r>
              <a:rPr lang="en-US" sz="3200" dirty="0" smtClean="0"/>
              <a:t> – interior fluid</a:t>
            </a:r>
          </a:p>
          <a:p>
            <a:r>
              <a:rPr lang="en-US" sz="3200" b="1" dirty="0" smtClean="0"/>
              <a:t>Cell membrane </a:t>
            </a:r>
            <a:r>
              <a:rPr lang="en-US" sz="3200" dirty="0" smtClean="0"/>
              <a:t>– external layer</a:t>
            </a:r>
          </a:p>
          <a:p>
            <a:r>
              <a:rPr lang="en-US" sz="3200" b="1" dirty="0" smtClean="0"/>
              <a:t>Organelles</a:t>
            </a:r>
            <a:r>
              <a:rPr lang="en-US" sz="3200" dirty="0" smtClean="0"/>
              <a:t> – membrane bound structures with specific functions</a:t>
            </a:r>
          </a:p>
          <a:p>
            <a:r>
              <a:rPr lang="en-US" sz="3200" b="1" dirty="0" smtClean="0"/>
              <a:t>Nucleus</a:t>
            </a:r>
            <a:r>
              <a:rPr lang="en-US" sz="3200" dirty="0" smtClean="0"/>
              <a:t> – DNA containing organelle</a:t>
            </a:r>
          </a:p>
          <a:p>
            <a:r>
              <a:rPr lang="en-US" sz="3200" b="1" dirty="0" smtClean="0"/>
              <a:t>Ribosomes</a:t>
            </a:r>
            <a:r>
              <a:rPr lang="en-US" sz="3200" dirty="0" smtClean="0"/>
              <a:t> – small organelles that make proteins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184645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Types of cells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Prokaryotic cells (prokaryotes)</a:t>
            </a:r>
          </a:p>
          <a:p>
            <a:pPr lvl="1"/>
            <a:r>
              <a:rPr lang="en-US" sz="3200" dirty="0" smtClean="0"/>
              <a:t>No nucleus (circular, free DNA)</a:t>
            </a:r>
          </a:p>
          <a:p>
            <a:pPr lvl="1"/>
            <a:r>
              <a:rPr lang="en-US" sz="3200" dirty="0" smtClean="0"/>
              <a:t>No membrane bound organelles</a:t>
            </a:r>
          </a:p>
          <a:p>
            <a:pPr lvl="1"/>
            <a:r>
              <a:rPr lang="en-US" sz="3200" dirty="0" smtClean="0"/>
              <a:t>Ribosomes free in cytoplasm</a:t>
            </a:r>
          </a:p>
          <a:p>
            <a:pPr lvl="1"/>
            <a:r>
              <a:rPr lang="en-US" sz="3200" dirty="0" smtClean="0"/>
              <a:t>Single celled organisms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7509" y="4532417"/>
            <a:ext cx="2806206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724400"/>
            <a:ext cx="2305050" cy="1880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826660"/>
            <a:ext cx="20955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4870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Types of cells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Eukaryotic cells (eukaryotes)</a:t>
            </a:r>
          </a:p>
          <a:p>
            <a:pPr lvl="1"/>
            <a:r>
              <a:rPr lang="en-US" sz="3200" dirty="0" smtClean="0"/>
              <a:t>Nucleus contains DNA</a:t>
            </a:r>
          </a:p>
          <a:p>
            <a:pPr lvl="1"/>
            <a:r>
              <a:rPr lang="en-US" sz="3200" dirty="0" smtClean="0"/>
              <a:t>Several membrane bound organelles</a:t>
            </a:r>
          </a:p>
          <a:p>
            <a:pPr lvl="1"/>
            <a:r>
              <a:rPr lang="en-US" sz="3200" dirty="0" smtClean="0"/>
              <a:t>Ribosomes free in cytoplasm and attached to organelles</a:t>
            </a:r>
          </a:p>
          <a:p>
            <a:pPr lvl="1"/>
            <a:r>
              <a:rPr lang="en-US" sz="3200" dirty="0" smtClean="0"/>
              <a:t>Single-celled and multi-celled organisms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609600"/>
            <a:ext cx="1638681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4724400"/>
            <a:ext cx="1524000" cy="1572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902820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363</TotalTime>
  <Words>191</Words>
  <Application>Microsoft Office PowerPoint</Application>
  <PresentationFormat>On-screen Show (4:3)</PresentationFormat>
  <Paragraphs>50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Apothecary</vt:lpstr>
      <vt:lpstr>Cell Theory</vt:lpstr>
      <vt:lpstr>Discovery</vt:lpstr>
      <vt:lpstr>Discovery</vt:lpstr>
      <vt:lpstr>Discovery</vt:lpstr>
      <vt:lpstr>Cell Theory</vt:lpstr>
      <vt:lpstr>Basic Parts of Cells</vt:lpstr>
      <vt:lpstr>Types of cells</vt:lpstr>
      <vt:lpstr>Types of cells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 Theory</dc:title>
  <dc:creator>Gretchen</dc:creator>
  <cp:lastModifiedBy>Gretchen Schultz</cp:lastModifiedBy>
  <cp:revision>37</cp:revision>
  <dcterms:created xsi:type="dcterms:W3CDTF">2011-09-17T21:09:31Z</dcterms:created>
  <dcterms:modified xsi:type="dcterms:W3CDTF">2011-09-21T22:15:04Z</dcterms:modified>
</cp:coreProperties>
</file>