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6" r:id="rId6"/>
    <p:sldId id="265" r:id="rId7"/>
    <p:sldId id="267" r:id="rId8"/>
    <p:sldId id="269" r:id="rId9"/>
    <p:sldId id="268" r:id="rId10"/>
    <p:sldId id="270" r:id="rId11"/>
    <p:sldId id="264" r:id="rId12"/>
    <p:sldId id="263" r:id="rId13"/>
    <p:sldId id="272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AFDC3-0AFF-42D5-82AD-C2E4EF6E2DDE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3F1B-5A68-4DE4-B7B8-BCD4893BF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AFDC3-0AFF-42D5-82AD-C2E4EF6E2DDE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3F1B-5A68-4DE4-B7B8-BCD4893BF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AFDC3-0AFF-42D5-82AD-C2E4EF6E2DDE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3F1B-5A68-4DE4-B7B8-BCD4893BF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AFDC3-0AFF-42D5-82AD-C2E4EF6E2DDE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3F1B-5A68-4DE4-B7B8-BCD4893BF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AFDC3-0AFF-42D5-82AD-C2E4EF6E2DDE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3F1B-5A68-4DE4-B7B8-BCD4893BF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AFDC3-0AFF-42D5-82AD-C2E4EF6E2DDE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3F1B-5A68-4DE4-B7B8-BCD4893BF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AFDC3-0AFF-42D5-82AD-C2E4EF6E2DDE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3F1B-5A68-4DE4-B7B8-BCD4893BF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AFDC3-0AFF-42D5-82AD-C2E4EF6E2DDE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3F1B-5A68-4DE4-B7B8-BCD4893BF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AFDC3-0AFF-42D5-82AD-C2E4EF6E2DDE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3F1B-5A68-4DE4-B7B8-BCD4893BF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AFDC3-0AFF-42D5-82AD-C2E4EF6E2DDE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3F1B-5A68-4DE4-B7B8-BCD4893BF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AFDC3-0AFF-42D5-82AD-C2E4EF6E2DDE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3F1B-5A68-4DE4-B7B8-BCD4893BF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rgbClr val="008000">
                <a:alpha val="6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AFDC3-0AFF-42D5-82AD-C2E4EF6E2DDE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E3F1B-5A68-4DE4-B7B8-BCD4893BF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Photosynthesis</a:t>
            </a:r>
            <a:endParaRPr lang="en-US" sz="6000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6400800" cy="1752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Chapter 4.2</a:t>
            </a:r>
            <a:endParaRPr lang="en-US" sz="3600" dirty="0">
              <a:latin typeface="Comic Sans MS" pitchFamily="66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505200"/>
            <a:ext cx="3846974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Light </a:t>
            </a:r>
            <a:r>
              <a:rPr lang="en-US" dirty="0" smtClean="0">
                <a:latin typeface="Comic Sans MS" pitchFamily="66" charset="0"/>
              </a:rPr>
              <a:t>independent </a:t>
            </a:r>
            <a:r>
              <a:rPr lang="en-US" dirty="0" smtClean="0">
                <a:latin typeface="Comic Sans MS" pitchFamily="66" charset="0"/>
              </a:rPr>
              <a:t>reactions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Calvin cycle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NADPH and ATP from light dependent reactions used</a:t>
            </a:r>
          </a:p>
          <a:p>
            <a:endParaRPr lang="en-US" dirty="0">
              <a:latin typeface="Comic Sans MS" pitchFamily="66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76400"/>
            <a:ext cx="4419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124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The Calvin Cycle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Carbon dioxide enters cycle</a:t>
            </a:r>
          </a:p>
          <a:p>
            <a:r>
              <a:rPr lang="en-US" dirty="0" smtClean="0">
                <a:latin typeface="Comic Sans MS" pitchFamily="66" charset="0"/>
              </a:rPr>
              <a:t>3-carbon molecule formed and rearranged</a:t>
            </a:r>
          </a:p>
          <a:p>
            <a:r>
              <a:rPr lang="en-US" dirty="0" smtClean="0">
                <a:latin typeface="Comic Sans MS" pitchFamily="66" charset="0"/>
              </a:rPr>
              <a:t>ATP and NADPH are used </a:t>
            </a:r>
          </a:p>
          <a:p>
            <a:r>
              <a:rPr lang="en-US" dirty="0" smtClean="0">
                <a:latin typeface="Comic Sans MS" pitchFamily="66" charset="0"/>
              </a:rPr>
              <a:t>One 3 carbon molecule leaves</a:t>
            </a:r>
          </a:p>
          <a:p>
            <a:r>
              <a:rPr lang="en-US" dirty="0" smtClean="0">
                <a:latin typeface="Comic Sans MS" pitchFamily="66" charset="0"/>
              </a:rPr>
              <a:t>After </a:t>
            </a:r>
            <a:r>
              <a:rPr lang="en-US" smtClean="0">
                <a:latin typeface="Comic Sans MS" pitchFamily="66" charset="0"/>
              </a:rPr>
              <a:t>2 rounds</a:t>
            </a:r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590800"/>
            <a:ext cx="2209800" cy="1655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67595"/>
            <a:ext cx="6781800" cy="4908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Comic Sans MS" pitchFamily="66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46957"/>
            <a:ext cx="6324600" cy="658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57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Comic Sans MS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176463"/>
            <a:ext cx="36576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12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Review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Carbon based (organic) molecules are needed to make ATP</a:t>
            </a:r>
          </a:p>
          <a:p>
            <a:r>
              <a:rPr lang="en-US" dirty="0" smtClean="0">
                <a:latin typeface="Comic Sans MS" pitchFamily="66" charset="0"/>
              </a:rPr>
              <a:t>ATP provided energy for cells</a:t>
            </a:r>
          </a:p>
          <a:p>
            <a:pPr lvl="1"/>
            <a:endParaRPr lang="en-US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05200"/>
            <a:ext cx="4210050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Producers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Organisms that convert energy into organic energy </a:t>
            </a:r>
          </a:p>
          <a:p>
            <a:r>
              <a:rPr lang="en-US" dirty="0" smtClean="0">
                <a:latin typeface="Comic Sans MS" pitchFamily="66" charset="0"/>
              </a:rPr>
              <a:t>Plants, algae, some bacteria</a:t>
            </a:r>
          </a:p>
          <a:p>
            <a:r>
              <a:rPr lang="en-US" dirty="0" smtClean="0">
                <a:latin typeface="Comic Sans MS" pitchFamily="66" charset="0"/>
              </a:rPr>
              <a:t>Photosynthesis – energy from sun</a:t>
            </a:r>
          </a:p>
          <a:p>
            <a:r>
              <a:rPr lang="en-US" dirty="0" smtClean="0">
                <a:latin typeface="Comic Sans MS" pitchFamily="66" charset="0"/>
              </a:rPr>
              <a:t>Chemosynthesis – energy from inorganic chemicals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648200"/>
            <a:ext cx="23812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638675"/>
            <a:ext cx="2552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Photosynthesis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Plants absorb sun light </a:t>
            </a:r>
          </a:p>
          <a:p>
            <a:r>
              <a:rPr lang="en-US" dirty="0" smtClean="0">
                <a:latin typeface="Comic Sans MS" pitchFamily="66" charset="0"/>
              </a:rPr>
              <a:t>Energy from sun used to make sugars</a:t>
            </a:r>
          </a:p>
          <a:p>
            <a:pPr marL="0" indent="0"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O + H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O           C</a:t>
            </a:r>
            <a:r>
              <a:rPr lang="en-US" baseline="-25000" dirty="0" smtClean="0">
                <a:latin typeface="Comic Sans MS" pitchFamily="66" charset="0"/>
              </a:rPr>
              <a:t>6</a:t>
            </a:r>
            <a:r>
              <a:rPr lang="en-US" dirty="0" smtClean="0">
                <a:latin typeface="Comic Sans MS" pitchFamily="66" charset="0"/>
              </a:rPr>
              <a:t>H</a:t>
            </a:r>
            <a:r>
              <a:rPr lang="en-US" baseline="-25000" dirty="0" smtClean="0">
                <a:latin typeface="Comic Sans MS" pitchFamily="66" charset="0"/>
              </a:rPr>
              <a:t>12</a:t>
            </a:r>
            <a:r>
              <a:rPr lang="en-US" dirty="0" smtClean="0">
                <a:latin typeface="Comic Sans MS" pitchFamily="66" charset="0"/>
              </a:rPr>
              <a:t>O</a:t>
            </a:r>
            <a:r>
              <a:rPr lang="en-US" baseline="-25000" dirty="0" smtClean="0">
                <a:latin typeface="Comic Sans MS" pitchFamily="66" charset="0"/>
              </a:rPr>
              <a:t>6</a:t>
            </a:r>
            <a:r>
              <a:rPr lang="en-US" dirty="0" smtClean="0">
                <a:latin typeface="Comic Sans MS" pitchFamily="66" charset="0"/>
              </a:rPr>
              <a:t> + 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endParaRPr lang="en-US" baseline="-25000" dirty="0">
              <a:latin typeface="Comic Sans MS" pitchFamily="66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124200" y="3505200"/>
            <a:ext cx="762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362450"/>
            <a:ext cx="1952625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370866"/>
            <a:ext cx="2554504" cy="2087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Comic Sans MS" pitchFamily="66" charset="0"/>
              </a:rPr>
              <a:t>Where does photosynthesis occur?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5791200" cy="22860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Comic Sans MS" pitchFamily="66" charset="0"/>
              </a:rPr>
              <a:t>CHLOROPLAST!</a:t>
            </a:r>
          </a:p>
          <a:p>
            <a:r>
              <a:rPr lang="en-US" dirty="0" smtClean="0">
                <a:latin typeface="Comic Sans MS" pitchFamily="66" charset="0"/>
              </a:rPr>
              <a:t>Double membrane</a:t>
            </a:r>
          </a:p>
          <a:p>
            <a:r>
              <a:rPr lang="en-US" dirty="0" smtClean="0">
                <a:latin typeface="Comic Sans MS" pitchFamily="66" charset="0"/>
              </a:rPr>
              <a:t>Inner and outer</a:t>
            </a:r>
          </a:p>
          <a:p>
            <a:r>
              <a:rPr lang="en-US" dirty="0" smtClean="0">
                <a:latin typeface="Comic Sans MS" pitchFamily="66" charset="0"/>
              </a:rPr>
              <a:t>Contains chlorophyll pigment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  <p:pic>
        <p:nvPicPr>
          <p:cNvPr id="1026" name="Picture 2" descr="http://1.bp.blogspot.com/_Op3p-2x2uyA/S-PTcVEuoUI/AAAAAAAAABY/Oq9VxyhAJjA/s1600/LUV_fig4_chloroplast_v(1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066800"/>
            <a:ext cx="3048000" cy="2181828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4038600"/>
            <a:ext cx="7696200" cy="220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Grana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= stacks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of membranes called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thalykoids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err="1" smtClean="0">
                <a:latin typeface="Comic Sans MS" pitchFamily="66" charset="0"/>
              </a:rPr>
              <a:t>Stroma</a:t>
            </a:r>
            <a:r>
              <a:rPr lang="en-US" sz="3200" dirty="0" smtClean="0">
                <a:latin typeface="Comic Sans MS" pitchFamily="66" charset="0"/>
              </a:rPr>
              <a:t> = fluid inside chloroplast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  <p:bldP spid="8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Light dependent reactions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7018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Thylakoid membrane</a:t>
            </a:r>
          </a:p>
          <a:p>
            <a:r>
              <a:rPr lang="en-US" dirty="0" smtClean="0">
                <a:latin typeface="Comic Sans MS" pitchFamily="66" charset="0"/>
              </a:rPr>
              <a:t>Photosystem II</a:t>
            </a:r>
            <a:endParaRPr lang="en-US" dirty="0">
              <a:latin typeface="Comic Sans MS" pitchFamily="66" charset="0"/>
            </a:endParaRPr>
          </a:p>
          <a:p>
            <a:pPr lvl="1"/>
            <a:r>
              <a:rPr lang="en-US" dirty="0" smtClean="0">
                <a:latin typeface="Comic Sans MS" pitchFamily="66" charset="0"/>
              </a:rPr>
              <a:t>Energy absorbed by chlorophyll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Water molecule is split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Hydrogen ions build up</a:t>
            </a:r>
            <a:endParaRPr lang="en-US" dirty="0" smtClean="0">
              <a:latin typeface="Comic Sans MS" pitchFamily="66" charset="0"/>
            </a:endParaRPr>
          </a:p>
          <a:p>
            <a:pPr marL="914400" lvl="2" indent="0">
              <a:buNone/>
            </a:pPr>
            <a:endParaRPr lang="en-US" dirty="0">
              <a:latin typeface="Comic Sans MS" pitchFamily="66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371600"/>
            <a:ext cx="1752600" cy="216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309" y="4038600"/>
            <a:ext cx="291954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457700"/>
            <a:ext cx="384810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Light dependent reactions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924800" cy="4525963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Thylakoid membrane - </a:t>
            </a:r>
            <a:r>
              <a:rPr lang="en-US" dirty="0" smtClean="0">
                <a:latin typeface="Comic Sans MS" pitchFamily="66" charset="0"/>
              </a:rPr>
              <a:t>Photosystem II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Energy absorbed by chlorophyll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Energy molecule made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NADPH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799" y="3048000"/>
            <a:ext cx="4267201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Light dependent reactions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Thylakoid membrane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ATP produced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19400"/>
            <a:ext cx="6858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Light dependent reactions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09255"/>
            <a:ext cx="7329055" cy="5354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676400" y="2362200"/>
            <a:ext cx="2902527" cy="29718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</TotalTime>
  <Words>173</Words>
  <Application>Microsoft Office PowerPoint</Application>
  <PresentationFormat>On-screen Show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Photosynthesis</vt:lpstr>
      <vt:lpstr>Review</vt:lpstr>
      <vt:lpstr>Producers</vt:lpstr>
      <vt:lpstr>Photosynthesis</vt:lpstr>
      <vt:lpstr>Where does photosynthesis occur?</vt:lpstr>
      <vt:lpstr>Light dependent reactions</vt:lpstr>
      <vt:lpstr>Light dependent reactions</vt:lpstr>
      <vt:lpstr>Light dependent reactions</vt:lpstr>
      <vt:lpstr>Light dependent reactions</vt:lpstr>
      <vt:lpstr>Light independent reactions</vt:lpstr>
      <vt:lpstr>The Calvin Cycle</vt:lpstr>
      <vt:lpstr>PowerPoint Presentation</vt:lpstr>
      <vt:lpstr>PowerPoint Presentation</vt:lpstr>
      <vt:lpstr>PowerPoint Presentation</vt:lpstr>
    </vt:vector>
  </TitlesOfParts>
  <Company>mvusd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Photosynthesis</dc:title>
  <dc:creator>Gretchen Schultz</dc:creator>
  <cp:lastModifiedBy>Gretchen</cp:lastModifiedBy>
  <cp:revision>79</cp:revision>
  <dcterms:created xsi:type="dcterms:W3CDTF">2010-10-11T14:00:12Z</dcterms:created>
  <dcterms:modified xsi:type="dcterms:W3CDTF">2010-10-13T04:52:07Z</dcterms:modified>
</cp:coreProperties>
</file>