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73" r:id="rId13"/>
    <p:sldId id="266" r:id="rId14"/>
    <p:sldId id="267" r:id="rId15"/>
    <p:sldId id="268" r:id="rId16"/>
    <p:sldId id="269" r:id="rId17"/>
    <p:sldId id="270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C5FE345-5533-4E0F-968B-1F540146925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8E9862E-CDD7-4B3F-9F30-BF944254981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Endocrine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Section 29.6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210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Wraps around larynx (wind pipe)</a:t>
            </a:r>
          </a:p>
          <a:p>
            <a:r>
              <a:rPr lang="en-US" dirty="0" smtClean="0"/>
              <a:t>Regulates metabolism, growth, development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Thyroid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547533"/>
            <a:ext cx="4012639" cy="338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7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Brain Break – Completely Off Topic Pictures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38313"/>
            <a:ext cx="38100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00200"/>
            <a:ext cx="3467100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5981700" cy="4856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324600" cy="524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731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On average each year, without you even knowing it, you accidently eat 430 bugs.</a:t>
            </a:r>
          </a:p>
          <a:p>
            <a:r>
              <a:rPr lang="en-US" dirty="0" smtClean="0"/>
              <a:t>There are 62,000 miles of blood vessels in the human body.  That</a:t>
            </a:r>
            <a:r>
              <a:rPr lang="fr-FR" dirty="0" smtClean="0"/>
              <a:t>’</a:t>
            </a:r>
            <a:r>
              <a:rPr lang="en-US" dirty="0" smtClean="0"/>
              <a:t>s enough to go around the world 2.5 times.</a:t>
            </a:r>
          </a:p>
          <a:p>
            <a:r>
              <a:rPr lang="en-US" dirty="0" smtClean="0"/>
              <a:t>A typical hurricane produces energy equivalent to 8,000 one megaton bombs.</a:t>
            </a:r>
          </a:p>
          <a:p>
            <a:r>
              <a:rPr lang="en-US" dirty="0" smtClean="0"/>
              <a:t>A hookworm parasite inhabits at least 700 million people worldwide.</a:t>
            </a:r>
          </a:p>
          <a:p>
            <a:r>
              <a:rPr lang="en-US" dirty="0" smtClean="0"/>
              <a:t>Highest speed ever achieved on a bike was 166mph.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Brain Break – Random Science Facts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7213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822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38400"/>
            <a:ext cx="7408333" cy="3450696"/>
          </a:xfrm>
        </p:spPr>
        <p:txBody>
          <a:bodyPr/>
          <a:lstStyle/>
          <a:p>
            <a:r>
              <a:rPr lang="en-US" dirty="0" smtClean="0"/>
              <a:t>In chest</a:t>
            </a:r>
          </a:p>
          <a:p>
            <a:r>
              <a:rPr lang="en-US" dirty="0" smtClean="0"/>
              <a:t>WBC maturation &amp; function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Thymus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3429000"/>
            <a:ext cx="50800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224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1267" y="1752600"/>
            <a:ext cx="7408333" cy="3450696"/>
          </a:xfrm>
        </p:spPr>
        <p:txBody>
          <a:bodyPr/>
          <a:lstStyle/>
          <a:p>
            <a:r>
              <a:rPr lang="en-US" dirty="0" smtClean="0"/>
              <a:t>On top of kidneys</a:t>
            </a:r>
          </a:p>
          <a:p>
            <a:r>
              <a:rPr lang="en-US" dirty="0" smtClean="0"/>
              <a:t>“Fight or flight”</a:t>
            </a:r>
          </a:p>
          <a:p>
            <a:r>
              <a:rPr lang="en-US" dirty="0" smtClean="0"/>
              <a:t>Epinephrine</a:t>
            </a:r>
          </a:p>
          <a:p>
            <a:pPr lvl="1"/>
            <a:r>
              <a:rPr lang="en-US" dirty="0" smtClean="0"/>
              <a:t>Increase breathing, blood pressure, etc.</a:t>
            </a:r>
          </a:p>
          <a:p>
            <a:pPr marL="301943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Adrenal Glands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3505200"/>
            <a:ext cx="3098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764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Between stomach and intestines</a:t>
            </a:r>
          </a:p>
          <a:p>
            <a:r>
              <a:rPr lang="en-US" dirty="0" smtClean="0"/>
              <a:t>Digestive enzymes</a:t>
            </a:r>
          </a:p>
          <a:p>
            <a:r>
              <a:rPr lang="en-US" dirty="0" smtClean="0"/>
              <a:t>Glucose regulating hormones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048000"/>
            <a:ext cx="4114800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528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Reproductive organs</a:t>
            </a:r>
          </a:p>
          <a:p>
            <a:pPr lvl="1"/>
            <a:r>
              <a:rPr lang="en-US" dirty="0" smtClean="0"/>
              <a:t>Men = Testes</a:t>
            </a:r>
          </a:p>
          <a:p>
            <a:pPr lvl="1"/>
            <a:r>
              <a:rPr lang="en-US" dirty="0" smtClean="0"/>
              <a:t>Women = Ovaries</a:t>
            </a:r>
          </a:p>
          <a:p>
            <a:r>
              <a:rPr lang="en-US" dirty="0" smtClean="0"/>
              <a:t>Make same hormones (testosterone and estrogen) but in different amounts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Gonads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742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Hypothalamus receives signal from brain.</a:t>
            </a:r>
          </a:p>
          <a:p>
            <a:r>
              <a:rPr lang="en-US" dirty="0" smtClean="0"/>
              <a:t>Triggers releasing hormones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interacts with the brain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371600"/>
            <a:ext cx="7543800" cy="552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023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Notes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7112" y="2022769"/>
            <a:ext cx="2466975" cy="2514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4599" y="4642314"/>
            <a:ext cx="2556427" cy="2106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4543995"/>
            <a:ext cx="3352800" cy="22044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6679" y="217276"/>
            <a:ext cx="2634348" cy="23503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381000"/>
            <a:ext cx="2680320" cy="273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164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main purpose of the nervous system?</a:t>
            </a:r>
          </a:p>
          <a:p>
            <a:r>
              <a:rPr lang="en-US" dirty="0" smtClean="0"/>
              <a:t>How do stimuli travel?</a:t>
            </a:r>
          </a:p>
          <a:p>
            <a:r>
              <a:rPr lang="en-US" dirty="0" smtClean="0"/>
              <a:t>What is the space between a dendrite of one neuron and an axon of another called?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Lets Review!</a:t>
            </a:r>
            <a:endParaRPr lang="en-US" dirty="0"/>
          </a:p>
        </p:txBody>
      </p:sp>
      <p:pic>
        <p:nvPicPr>
          <p:cNvPr id="5" name="Picture 4" descr="awesome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4396047"/>
            <a:ext cx="2971800" cy="223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4282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3864504"/>
            <a:ext cx="7408333" cy="3450696"/>
          </a:xfrm>
        </p:spPr>
        <p:txBody>
          <a:bodyPr/>
          <a:lstStyle/>
          <a:p>
            <a:r>
              <a:rPr lang="en-US" dirty="0" smtClean="0"/>
              <a:t>Group of organs throughout body who help you grow, develop and maintain homeostasis.</a:t>
            </a:r>
          </a:p>
          <a:p>
            <a:pPr lvl="1"/>
            <a:r>
              <a:rPr lang="en-US" dirty="0" smtClean="0"/>
              <a:t>Cell division</a:t>
            </a:r>
          </a:p>
          <a:p>
            <a:pPr lvl="1"/>
            <a:r>
              <a:rPr lang="en-US" dirty="0" smtClean="0"/>
              <a:t>Cell death</a:t>
            </a:r>
          </a:p>
          <a:p>
            <a:pPr lvl="1"/>
            <a:r>
              <a:rPr lang="en-US" dirty="0" smtClean="0"/>
              <a:t>Sexual development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Endocrine System?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1295400"/>
            <a:ext cx="5562600" cy="261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832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Uses chemical signals called </a:t>
            </a:r>
            <a:r>
              <a:rPr lang="en-US" b="1" u="sng" dirty="0" smtClean="0"/>
              <a:t>Hormones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Hormones are made in organs called </a:t>
            </a:r>
            <a:r>
              <a:rPr lang="en-US" b="1" u="sng" dirty="0" smtClean="0"/>
              <a:t>glands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Released only when needed.</a:t>
            </a:r>
          </a:p>
          <a:p>
            <a:r>
              <a:rPr lang="en-US" dirty="0" smtClean="0"/>
              <a:t>Uses receptors on cells to determine what cells to interact with</a:t>
            </a:r>
          </a:p>
          <a:p>
            <a:r>
              <a:rPr lang="en-US" dirty="0" smtClean="0"/>
              <a:t>When it finds the right receptor it binds and tells it to release enzymes or proteins.</a:t>
            </a:r>
          </a:p>
          <a:p>
            <a:pPr lvl="1"/>
            <a:r>
              <a:rPr lang="en-US" dirty="0" smtClean="0"/>
              <a:t>“Target” cells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How does it do this?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7186" y="304800"/>
            <a:ext cx="3151414" cy="24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213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Endocrine System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1295400"/>
            <a:ext cx="392378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547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Steroid hormones</a:t>
            </a:r>
          </a:p>
          <a:p>
            <a:pPr lvl="1"/>
            <a:r>
              <a:rPr lang="en-US" dirty="0" smtClean="0"/>
              <a:t>Not ANABOLIC steroids</a:t>
            </a:r>
          </a:p>
          <a:p>
            <a:pPr lvl="1"/>
            <a:r>
              <a:rPr lang="en-US" dirty="0" smtClean="0"/>
              <a:t>Made of cholesterol</a:t>
            </a:r>
          </a:p>
          <a:p>
            <a:pPr lvl="1"/>
            <a:r>
              <a:rPr lang="en-US" dirty="0" smtClean="0"/>
              <a:t>Diffuses through cell membrane</a:t>
            </a:r>
          </a:p>
          <a:p>
            <a:pPr lvl="1"/>
            <a:r>
              <a:rPr lang="en-US" dirty="0" smtClean="0"/>
              <a:t>Binds to proteins once inside</a:t>
            </a:r>
          </a:p>
          <a:p>
            <a:r>
              <a:rPr lang="en-US" dirty="0" err="1" smtClean="0"/>
              <a:t>Nonsteroid</a:t>
            </a:r>
            <a:r>
              <a:rPr lang="en-US" dirty="0" smtClean="0"/>
              <a:t> hormones</a:t>
            </a:r>
          </a:p>
          <a:p>
            <a:pPr lvl="1"/>
            <a:r>
              <a:rPr lang="en-US" dirty="0" smtClean="0"/>
              <a:t>Made of amino </a:t>
            </a:r>
            <a:r>
              <a:rPr lang="en-US" dirty="0" smtClean="0"/>
              <a:t>acids</a:t>
            </a:r>
            <a:endParaRPr lang="en-US" dirty="0" smtClean="0"/>
          </a:p>
          <a:p>
            <a:pPr lvl="1"/>
            <a:r>
              <a:rPr lang="en-US" dirty="0" smtClean="0"/>
              <a:t>Bind to protein receptors on outside of cell</a:t>
            </a:r>
          </a:p>
          <a:p>
            <a:pPr lvl="1"/>
            <a:r>
              <a:rPr lang="en-US" dirty="0" smtClean="0"/>
              <a:t>Chemical change causes internal changes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Hormones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2743200"/>
            <a:ext cx="3048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775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 throughout the body</a:t>
            </a:r>
          </a:p>
          <a:p>
            <a:r>
              <a:rPr lang="en-US" dirty="0" smtClean="0"/>
              <a:t>Chemicals travel in the blood stream</a:t>
            </a:r>
          </a:p>
          <a:p>
            <a:r>
              <a:rPr lang="en-US" dirty="0" smtClean="0"/>
              <a:t>Control important functions</a:t>
            </a:r>
          </a:p>
          <a:p>
            <a:r>
              <a:rPr lang="en-US" dirty="0" smtClean="0"/>
              <a:t>7 major glands: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Endocrine Glands: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4015956"/>
            <a:ext cx="2971800" cy="253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398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675467"/>
            <a:ext cx="3242733" cy="3450696"/>
          </a:xfrm>
        </p:spPr>
        <p:txBody>
          <a:bodyPr/>
          <a:lstStyle/>
          <a:p>
            <a:r>
              <a:rPr lang="en-US" dirty="0" smtClean="0"/>
              <a:t>Mid brain</a:t>
            </a:r>
          </a:p>
          <a:p>
            <a:r>
              <a:rPr lang="en-US" dirty="0" smtClean="0"/>
              <a:t>Stimulates pituitary</a:t>
            </a:r>
          </a:p>
          <a:p>
            <a:r>
              <a:rPr lang="en-US" dirty="0" smtClean="0"/>
              <a:t>Direct connection to nervous system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Hypothalamus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2590800"/>
            <a:ext cx="4108258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844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81200"/>
            <a:ext cx="7408333" cy="3450696"/>
          </a:xfrm>
        </p:spPr>
        <p:txBody>
          <a:bodyPr/>
          <a:lstStyle/>
          <a:p>
            <a:r>
              <a:rPr lang="en-US" dirty="0" smtClean="0"/>
              <a:t>Mid </a:t>
            </a:r>
            <a:r>
              <a:rPr lang="en-US" dirty="0" err="1" smtClean="0"/>
              <a:t>brian</a:t>
            </a:r>
            <a:endParaRPr lang="en-US" dirty="0" smtClean="0"/>
          </a:p>
          <a:p>
            <a:r>
              <a:rPr lang="en-US" dirty="0" smtClean="0"/>
              <a:t>Makes and releases growth hormones, and antidiuretic hormone.</a:t>
            </a:r>
          </a:p>
          <a:p>
            <a:r>
              <a:rPr lang="en-US" dirty="0" smtClean="0"/>
              <a:t>Gateway to hypothalamus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Pituitary Gland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3200400"/>
            <a:ext cx="3748391" cy="32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957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714</TotalTime>
  <Words>390</Words>
  <Application>Microsoft Office PowerPoint</Application>
  <PresentationFormat>On-screen Show (4:3)</PresentationFormat>
  <Paragraphs>73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Waveform</vt:lpstr>
      <vt:lpstr>The Endocrine System</vt:lpstr>
      <vt:lpstr>Lets Review!</vt:lpstr>
      <vt:lpstr>What is the Endocrine System?</vt:lpstr>
      <vt:lpstr>How does it do this?</vt:lpstr>
      <vt:lpstr>The Endocrine System</vt:lpstr>
      <vt:lpstr>Types of Hormones</vt:lpstr>
      <vt:lpstr>Endocrine Glands:</vt:lpstr>
      <vt:lpstr>Hypothalamus</vt:lpstr>
      <vt:lpstr>Pituitary Gland</vt:lpstr>
      <vt:lpstr>Thyroid</vt:lpstr>
      <vt:lpstr>Brain Break – Completely Off Topic Pictures</vt:lpstr>
      <vt:lpstr>Brain Break – Random Science Facts</vt:lpstr>
      <vt:lpstr>Thymus</vt:lpstr>
      <vt:lpstr>Adrenal Glands</vt:lpstr>
      <vt:lpstr>Pancreas</vt:lpstr>
      <vt:lpstr>Gonads</vt:lpstr>
      <vt:lpstr>How it interacts with the brain</vt:lpstr>
      <vt:lpstr>End of Notes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Endocrine System</dc:title>
  <dc:creator>Daniel Wilson</dc:creator>
  <cp:lastModifiedBy>Gretchen Schultz</cp:lastModifiedBy>
  <cp:revision>8</cp:revision>
  <dcterms:created xsi:type="dcterms:W3CDTF">2012-04-30T02:28:51Z</dcterms:created>
  <dcterms:modified xsi:type="dcterms:W3CDTF">2012-04-30T21:48:09Z</dcterms:modified>
</cp:coreProperties>
</file>