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B471D-435E-4CC8-81F7-09C89F5D1BC0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49CEB-9EDD-4705-B83E-9CF52EFDDD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6506496-08BE-42F4-951E-A56721B94549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26D63C2-AA17-45E1-85C7-87A1F0C3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29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Nervous System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Specialized cells of the nervous system.</a:t>
            </a:r>
          </a:p>
          <a:p>
            <a:r>
              <a:rPr lang="en-US" dirty="0" smtClean="0"/>
              <a:t>Carry messages within and between the nervous system and other body systems.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124200"/>
            <a:ext cx="5715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Neurons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Sensory Neuron</a:t>
            </a:r>
          </a:p>
          <a:p>
            <a:r>
              <a:rPr lang="en-US" dirty="0" smtClean="0"/>
              <a:t>Interneuron</a:t>
            </a:r>
          </a:p>
          <a:p>
            <a:r>
              <a:rPr lang="en-US" dirty="0" smtClean="0"/>
              <a:t>Motor Neuron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838200"/>
            <a:ext cx="354885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200400"/>
            <a:ext cx="46482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Neurons Receive and Transmit Signals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Scenario:</a:t>
            </a:r>
          </a:p>
          <a:p>
            <a:pPr lvl="1"/>
            <a:r>
              <a:rPr lang="en-US" dirty="0" smtClean="0"/>
              <a:t>You are asleep</a:t>
            </a:r>
          </a:p>
          <a:p>
            <a:pPr lvl="1"/>
            <a:r>
              <a:rPr lang="en-US" dirty="0" smtClean="0"/>
              <a:t>Alarm goes off</a:t>
            </a:r>
          </a:p>
          <a:p>
            <a:pPr lvl="1"/>
            <a:r>
              <a:rPr lang="en-US" dirty="0" smtClean="0"/>
              <a:t>You Wake up</a:t>
            </a:r>
          </a:p>
          <a:p>
            <a:pPr lvl="1"/>
            <a:r>
              <a:rPr lang="en-US" dirty="0" smtClean="0"/>
              <a:t>Oh Snap! I Can snooze for 10 minutes!</a:t>
            </a:r>
          </a:p>
          <a:p>
            <a:r>
              <a:rPr lang="en-US" dirty="0" smtClean="0"/>
              <a:t>What your nervous system is doing:</a:t>
            </a:r>
          </a:p>
          <a:p>
            <a:pPr lvl="1"/>
            <a:r>
              <a:rPr lang="en-US" dirty="0" smtClean="0"/>
              <a:t>Maintaining a resting potential</a:t>
            </a:r>
          </a:p>
          <a:p>
            <a:pPr lvl="1"/>
            <a:r>
              <a:rPr lang="en-US" dirty="0" smtClean="0"/>
              <a:t>Receives neural stimulus via alarm sound.</a:t>
            </a:r>
          </a:p>
          <a:p>
            <a:pPr lvl="1"/>
            <a:r>
              <a:rPr lang="en-US" dirty="0" smtClean="0"/>
              <a:t>Produces electrical impulse to your brain which tells you to wake up.</a:t>
            </a:r>
          </a:p>
          <a:p>
            <a:pPr lvl="1"/>
            <a:r>
              <a:rPr lang="en-US" dirty="0" smtClean="0"/>
              <a:t>Continues to send stimulus signals are your body prepares for the 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Resting Potential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When your body is at rest, neurons never really “rest.”</a:t>
            </a:r>
          </a:p>
          <a:p>
            <a:r>
              <a:rPr lang="en-US" dirty="0" smtClean="0"/>
              <a:t>Resting potential is the difference in charge across the membrane</a:t>
            </a:r>
          </a:p>
          <a:p>
            <a:pPr lvl="1"/>
            <a:r>
              <a:rPr lang="en-US" dirty="0" smtClean="0"/>
              <a:t>Inside cell is more negatively charged</a:t>
            </a:r>
          </a:p>
          <a:p>
            <a:r>
              <a:rPr lang="en-US" dirty="0" smtClean="0"/>
              <a:t>Depends on sodium and potassium ions.</a:t>
            </a:r>
          </a:p>
          <a:p>
            <a:pPr lvl="1"/>
            <a:r>
              <a:rPr lang="en-US" dirty="0" smtClean="0"/>
              <a:t>More Na outside cell than inside and vice versa with K</a:t>
            </a:r>
          </a:p>
          <a:p>
            <a:r>
              <a:rPr lang="en-US" dirty="0" smtClean="0"/>
              <a:t>Can maintain its resting membrane by controlling how Na and K cross the cell membrane.</a:t>
            </a:r>
          </a:p>
          <a:p>
            <a:pPr lvl="1"/>
            <a:r>
              <a:rPr lang="en-US" dirty="0" smtClean="0"/>
              <a:t>Sodium Potassium Pump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Sodium Potassium Pump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905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we finally receive stimulus…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95400"/>
            <a:ext cx="4191000" cy="5257800"/>
          </a:xfrm>
        </p:spPr>
        <p:txBody>
          <a:bodyPr/>
          <a:lstStyle/>
          <a:p>
            <a:r>
              <a:rPr lang="en-US" dirty="0" smtClean="0"/>
              <a:t>Neurons are triggered to initiate an electrical impulse called an </a:t>
            </a:r>
            <a:r>
              <a:rPr lang="en-US" b="1" u="sng" dirty="0" smtClean="0"/>
              <a:t>Action Potential</a:t>
            </a:r>
            <a:r>
              <a:rPr lang="en-US" dirty="0" smtClean="0"/>
              <a:t>.</a:t>
            </a:r>
          </a:p>
          <a:p>
            <a:r>
              <a:rPr lang="en-US" dirty="0" smtClean="0"/>
              <a:t>Channels open allowing Na to enter the cell.  </a:t>
            </a:r>
          </a:p>
          <a:p>
            <a:r>
              <a:rPr lang="en-US" dirty="0" smtClean="0"/>
              <a:t>Stimulates nearby axon’s to follow suit.</a:t>
            </a:r>
          </a:p>
          <a:p>
            <a:r>
              <a:rPr lang="en-US" dirty="0" smtClean="0"/>
              <a:t>K ions diffuse out of the cell</a:t>
            </a:r>
          </a:p>
          <a:p>
            <a:r>
              <a:rPr lang="en-US" dirty="0" smtClean="0"/>
              <a:t>Action Potential travels down neurons.</a:t>
            </a:r>
          </a:p>
          <a:p>
            <a:r>
              <a:rPr lang="en-US" dirty="0" smtClean="0"/>
              <a:t>Dendrite </a:t>
            </a:r>
            <a:r>
              <a:rPr lang="en-US" dirty="0" smtClean="0">
                <a:sym typeface="Wingdings" pitchFamily="2" charset="2"/>
              </a:rPr>
              <a:t> Axon Terminal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828800"/>
            <a:ext cx="438830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3100" y="2143125"/>
            <a:ext cx="5715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Moving from one Neuron to the Next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Before action potential can move to next neuron must cross a small gap called </a:t>
            </a:r>
            <a:r>
              <a:rPr lang="en-US" b="1" u="sng" dirty="0" smtClean="0"/>
              <a:t>synapse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axon terminal contains chemical filled vesicles.</a:t>
            </a:r>
          </a:p>
          <a:p>
            <a:pPr lvl="1"/>
            <a:r>
              <a:rPr lang="en-US" dirty="0" smtClean="0"/>
              <a:t>Releases these chemicals into the synapse</a:t>
            </a:r>
          </a:p>
          <a:p>
            <a:pPr lvl="1"/>
            <a:r>
              <a:rPr lang="en-US" dirty="0" smtClean="0"/>
              <a:t>Called </a:t>
            </a:r>
            <a:r>
              <a:rPr lang="en-US" b="1" u="sng" dirty="0" smtClean="0"/>
              <a:t>Neurotransmitters</a:t>
            </a:r>
            <a:endParaRPr lang="en-US" dirty="0" smtClean="0"/>
          </a:p>
          <a:p>
            <a:r>
              <a:rPr lang="en-US" dirty="0" smtClean="0"/>
              <a:t>Bind to receptor proteins on next dendrite and initiates an action potential.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4038600"/>
            <a:ext cx="3454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between Neurons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81200"/>
            <a:ext cx="48006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Your nerves can be stretched and shortened like your muscles can.</a:t>
            </a:r>
          </a:p>
          <a:p>
            <a:r>
              <a:rPr lang="en-US" dirty="0" smtClean="0"/>
              <a:t>When someone hurts themselves, one test that doctors, therapists and athletic trainers do to check for neural problems is called a </a:t>
            </a:r>
            <a:r>
              <a:rPr lang="en-US" u="sng" dirty="0" smtClean="0"/>
              <a:t>Neural Tension Test</a:t>
            </a:r>
            <a:r>
              <a:rPr lang="en-US" dirty="0" smtClean="0"/>
              <a:t>.  We are going to try one today (** IF YOU FEEL THIS IT DOES NOT MEAN YOU ARE HURT, IT ONLY MEANS YOUR NERVES ARE TIGHT **)</a:t>
            </a:r>
          </a:p>
          <a:p>
            <a:r>
              <a:rPr lang="en-US" dirty="0" smtClean="0"/>
              <a:t>Step 1: move your chair away from the table a foot to give you space.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Cells -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Cells</a:t>
            </a:r>
          </a:p>
          <a:p>
            <a:r>
              <a:rPr lang="en-US" dirty="0" smtClean="0"/>
              <a:t>Tissue</a:t>
            </a:r>
          </a:p>
          <a:p>
            <a:r>
              <a:rPr lang="en-US" dirty="0" smtClean="0"/>
              <a:t>Organs</a:t>
            </a:r>
          </a:p>
          <a:p>
            <a:r>
              <a:rPr lang="en-US" dirty="0" smtClean="0"/>
              <a:t>Organ Systems</a:t>
            </a:r>
          </a:p>
          <a:p>
            <a:r>
              <a:rPr lang="en-US" dirty="0" smtClean="0"/>
              <a:t>Organism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676400"/>
            <a:ext cx="38100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295400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295400"/>
            <a:ext cx="4343400" cy="309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371600"/>
            <a:ext cx="4800600" cy="4446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Step 2: Sit up nice and tall with good posture, feet uncrossed and legs dangling.</a:t>
            </a:r>
          </a:p>
          <a:p>
            <a:r>
              <a:rPr lang="en-US" dirty="0" smtClean="0"/>
              <a:t>Step 3: Round your shoulders and “slump” over in your chair.  This is also known as the position all of you are in about 90% of the time.</a:t>
            </a:r>
          </a:p>
          <a:p>
            <a:r>
              <a:rPr lang="en-US" dirty="0" smtClean="0"/>
              <a:t>Step 4: Lower your chin bringing your head down towards your chest.</a:t>
            </a:r>
          </a:p>
          <a:p>
            <a:r>
              <a:rPr lang="en-US" dirty="0" smtClean="0"/>
              <a:t>Step 5: Take one leg (either one) and straighten it out at your knee like you are kicking the air.</a:t>
            </a:r>
          </a:p>
          <a:p>
            <a:r>
              <a:rPr lang="en-US" dirty="0" smtClean="0"/>
              <a:t>What do you feel?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29.4 CNS and PNS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CNS and PNS work together.</a:t>
            </a:r>
          </a:p>
          <a:p>
            <a:pPr lvl="1"/>
            <a:r>
              <a:rPr lang="en-US" dirty="0" smtClean="0"/>
              <a:t>Include different parts of the nervous system.</a:t>
            </a:r>
          </a:p>
          <a:p>
            <a:pPr lvl="1"/>
            <a:r>
              <a:rPr lang="en-US" dirty="0" smtClean="0"/>
              <a:t>Each part can be broken down even more (ex: there are different lobes of the brain)</a:t>
            </a:r>
          </a:p>
          <a:p>
            <a:pPr lvl="1"/>
            <a:r>
              <a:rPr lang="en-US" dirty="0" smtClean="0"/>
              <a:t>CNS processes information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352800"/>
            <a:ext cx="25622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CNS -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05000"/>
            <a:ext cx="7772400" cy="4572000"/>
          </a:xfrm>
        </p:spPr>
        <p:txBody>
          <a:bodyPr/>
          <a:lstStyle/>
          <a:p>
            <a:r>
              <a:rPr lang="en-US" dirty="0" smtClean="0"/>
              <a:t>Brain</a:t>
            </a:r>
          </a:p>
          <a:p>
            <a:pPr lvl="1"/>
            <a:r>
              <a:rPr lang="en-US" dirty="0" smtClean="0"/>
              <a:t>Cerebrum: interprets signals from your body and forms </a:t>
            </a:r>
            <a:r>
              <a:rPr lang="en-US" dirty="0" err="1" smtClean="0"/>
              <a:t>reponses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Hunger, thirst, emotions, pain, etc.</a:t>
            </a:r>
          </a:p>
          <a:p>
            <a:pPr lvl="2"/>
            <a:r>
              <a:rPr lang="en-US" dirty="0" smtClean="0"/>
              <a:t>Has a right and left half (each controls the opposite side of the body)</a:t>
            </a:r>
          </a:p>
          <a:p>
            <a:pPr lvl="1"/>
            <a:r>
              <a:rPr lang="en-US" dirty="0" smtClean="0"/>
              <a:t>Cerebral cortex: Interprets information from sensory organs and generates responses.</a:t>
            </a:r>
          </a:p>
          <a:p>
            <a:pPr lvl="2"/>
            <a:r>
              <a:rPr lang="en-US" dirty="0" smtClean="0"/>
              <a:t>Frontal, Temporal, Parietal, Occipital Lobes</a:t>
            </a:r>
          </a:p>
          <a:p>
            <a:pPr lvl="1"/>
            <a:r>
              <a:rPr lang="en-US" dirty="0" smtClean="0"/>
              <a:t>Cerebellum: coordinates your movements.</a:t>
            </a:r>
          </a:p>
          <a:p>
            <a:pPr lvl="1"/>
            <a:r>
              <a:rPr lang="en-US" dirty="0" smtClean="0"/>
              <a:t>Brain Stem:  Breathing and Heartbeat</a:t>
            </a:r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52400"/>
            <a:ext cx="2895600" cy="2186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447800"/>
            <a:ext cx="5429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Spinal Column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Consist of:</a:t>
            </a:r>
          </a:p>
          <a:p>
            <a:pPr lvl="1"/>
            <a:r>
              <a:rPr lang="en-US" dirty="0" smtClean="0"/>
              <a:t>Vertebrae</a:t>
            </a:r>
          </a:p>
          <a:p>
            <a:pPr lvl="1"/>
            <a:r>
              <a:rPr lang="en-US" dirty="0" smtClean="0"/>
              <a:t>Fluid</a:t>
            </a:r>
          </a:p>
          <a:p>
            <a:pPr lvl="1"/>
            <a:r>
              <a:rPr lang="en-US" dirty="0" err="1" smtClean="0"/>
              <a:t>Meninges</a:t>
            </a:r>
            <a:endParaRPr lang="en-US" dirty="0" smtClean="0"/>
          </a:p>
          <a:p>
            <a:pPr lvl="1"/>
            <a:r>
              <a:rPr lang="en-US" dirty="0" smtClean="0"/>
              <a:t>Spinal Cord</a:t>
            </a:r>
          </a:p>
          <a:p>
            <a:r>
              <a:rPr lang="en-US" dirty="0" smtClean="0"/>
              <a:t>Process of Movement:</a:t>
            </a:r>
          </a:p>
          <a:p>
            <a:pPr lvl="1"/>
            <a:r>
              <a:rPr lang="en-US" dirty="0" smtClean="0"/>
              <a:t>You want to kick a ball</a:t>
            </a:r>
          </a:p>
          <a:p>
            <a:pPr lvl="2"/>
            <a:r>
              <a:rPr lang="en-US" dirty="0" smtClean="0"/>
              <a:t>Cerebellum sends impulse down spinal cord</a:t>
            </a:r>
          </a:p>
          <a:p>
            <a:pPr lvl="2"/>
            <a:r>
              <a:rPr lang="en-US" dirty="0" smtClean="0"/>
              <a:t>Interneuron relays signal to motor neuron</a:t>
            </a:r>
          </a:p>
          <a:p>
            <a:pPr lvl="2"/>
            <a:r>
              <a:rPr lang="en-US" dirty="0" smtClean="0"/>
              <a:t>Motor neuron signals muscles of the leg to contract in the correct pattern to stimulate your leg to move.  </a:t>
            </a:r>
          </a:p>
          <a:p>
            <a:pPr lvl="1"/>
            <a:r>
              <a:rPr lang="en-US" dirty="0" smtClean="0"/>
              <a:t>After contact with the ball, afferent neurons relay sensation towards CNS to be moved back to brain and considered.</a:t>
            </a:r>
          </a:p>
          <a:p>
            <a:endParaRPr lang="en-US" dirty="0"/>
          </a:p>
        </p:txBody>
      </p:sp>
      <p:pic>
        <p:nvPicPr>
          <p:cNvPr id="4100" name="Picture 4" descr="http://www.disabled-world.com/artman/uploads/sp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599" y="381000"/>
            <a:ext cx="2205451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1.bp.blogspot.com/_ahlNa1PEt5I/TBfT6AhfBhI/AAAAAAAAAME/2pv5zzEFjLE/s1600/c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3314700" cy="4286250"/>
          </a:xfrm>
          <a:prstGeom prst="rect">
            <a:avLst/>
          </a:prstGeom>
          <a:noFill/>
        </p:spPr>
      </p:pic>
      <p:pic>
        <p:nvPicPr>
          <p:cNvPr id="5" name="Picture 2" descr="http://img.tfd.com/mk/I/X2604-I-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57200"/>
            <a:ext cx="3695700" cy="2180464"/>
          </a:xfrm>
          <a:prstGeom prst="rect">
            <a:avLst/>
          </a:prstGeom>
          <a:noFill/>
        </p:spPr>
      </p:pic>
      <p:pic>
        <p:nvPicPr>
          <p:cNvPr id="3076" name="Picture 4" descr="http://www.sciencephoto.com/image/114663/350wm/C0050455-Kicking_a_ball-SP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2667000"/>
            <a:ext cx="38862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of Notes!</a:t>
            </a:r>
            <a:endParaRPr lang="en-US" dirty="0"/>
          </a:p>
        </p:txBody>
      </p:sp>
      <p:pic>
        <p:nvPicPr>
          <p:cNvPr id="4" name="Picture 3" descr="snai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4572000"/>
            <a:ext cx="3114675" cy="2019300"/>
          </a:xfrm>
          <a:prstGeom prst="rect">
            <a:avLst/>
          </a:prstGeom>
        </p:spPr>
      </p:pic>
      <p:pic>
        <p:nvPicPr>
          <p:cNvPr id="5" name="Picture 4" descr="dancingguar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2514600"/>
            <a:ext cx="3404716" cy="4343400"/>
          </a:xfrm>
          <a:prstGeom prst="rect">
            <a:avLst/>
          </a:prstGeom>
        </p:spPr>
      </p:pic>
      <p:pic>
        <p:nvPicPr>
          <p:cNvPr id="6" name="Picture 5" descr="ohmygawd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524000"/>
            <a:ext cx="4286250" cy="2419350"/>
          </a:xfrm>
          <a:prstGeom prst="rect">
            <a:avLst/>
          </a:prstGeom>
        </p:spPr>
      </p:pic>
      <p:pic>
        <p:nvPicPr>
          <p:cNvPr id="7" name="Picture 6" descr="jumponit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10200" y="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Homeostasis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Regulation and maintenance of internal environment.</a:t>
            </a:r>
          </a:p>
          <a:p>
            <a:r>
              <a:rPr lang="en-US" dirty="0" smtClean="0"/>
              <a:t>Uses internal controls to maintain itself.  These include:</a:t>
            </a:r>
          </a:p>
          <a:p>
            <a:pPr lvl="1"/>
            <a:r>
              <a:rPr lang="en-US" dirty="0" smtClean="0"/>
              <a:t>Sensors - “Receptors”</a:t>
            </a:r>
          </a:p>
          <a:p>
            <a:pPr lvl="1"/>
            <a:r>
              <a:rPr lang="en-US" dirty="0" smtClean="0"/>
              <a:t>Control Centers **BRAIN**</a:t>
            </a:r>
          </a:p>
          <a:p>
            <a:pPr lvl="1"/>
            <a:r>
              <a:rPr lang="en-US" dirty="0" smtClean="0"/>
              <a:t>Communication systems **NERVOUS / ENDOCRINE**</a:t>
            </a:r>
          </a:p>
          <a:p>
            <a:pPr lvl="1"/>
            <a:r>
              <a:rPr lang="en-US" dirty="0" smtClean="0"/>
              <a:t>Targets</a:t>
            </a:r>
          </a:p>
          <a:p>
            <a:r>
              <a:rPr lang="en-US" dirty="0" smtClean="0"/>
              <a:t>Feedback used to control functions</a:t>
            </a:r>
          </a:p>
          <a:p>
            <a:r>
              <a:rPr lang="en-US" dirty="0" smtClean="0"/>
              <a:t>“Negative” feedback given when changes occur and your body counteracts them.  Essential to life.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All systems interact</a:t>
            </a:r>
          </a:p>
          <a:p>
            <a:pPr lvl="1"/>
            <a:r>
              <a:rPr lang="en-US" dirty="0" smtClean="0"/>
              <a:t>Example:  Thermoregulation requires the endocrine, nervous, and circulatory systems, as well as skin receptors to maintain correct temperatures.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819400"/>
            <a:ext cx="2962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Ok Lets get to the Nervous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the nervous system?</a:t>
            </a:r>
          </a:p>
          <a:p>
            <a:pPr lvl="1"/>
            <a:r>
              <a:rPr lang="en-US" dirty="0" smtClean="0"/>
              <a:t>The body’s major communication system.</a:t>
            </a:r>
          </a:p>
          <a:p>
            <a:pPr lvl="1"/>
            <a:r>
              <a:rPr lang="en-US" dirty="0" smtClean="0"/>
              <a:t>Connected system that controls thoughts, movements and life processes.</a:t>
            </a:r>
          </a:p>
          <a:p>
            <a:pPr lvl="1"/>
            <a:r>
              <a:rPr lang="en-US" dirty="0" smtClean="0"/>
              <a:t>Interacts with endocrine system (the other major comm. System)</a:t>
            </a:r>
          </a:p>
          <a:p>
            <a:pPr lvl="1"/>
            <a:r>
              <a:rPr lang="en-US" dirty="0" smtClean="0"/>
              <a:t>Responds to </a:t>
            </a:r>
            <a:r>
              <a:rPr lang="en-US" b="1" u="sng" dirty="0" smtClean="0"/>
              <a:t>stimuli</a:t>
            </a:r>
          </a:p>
          <a:p>
            <a:pPr lvl="1"/>
            <a:r>
              <a:rPr lang="en-US" dirty="0" smtClean="0"/>
              <a:t>Works QUICKLY</a:t>
            </a:r>
          </a:p>
          <a:p>
            <a:pPr lvl="2"/>
            <a:r>
              <a:rPr lang="en-US" dirty="0" smtClean="0"/>
              <a:t>Faster than 400 feet/sec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505200"/>
            <a:ext cx="3200400" cy="308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vs. Peripheral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371600"/>
            <a:ext cx="4495800" cy="4648200"/>
          </a:xfrm>
        </p:spPr>
        <p:txBody>
          <a:bodyPr/>
          <a:lstStyle/>
          <a:p>
            <a:r>
              <a:rPr lang="en-US" dirty="0" smtClean="0"/>
              <a:t>The Central Nervous System (CNS) includes the brain and spinal cord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Peripheral Nervous System (PNS) is the network of nerves that transmit messages to/from the CNS to other organs.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8600"/>
            <a:ext cx="2590800" cy="329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048000"/>
            <a:ext cx="1903102" cy="34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are many ways to trick your sensory organs that I found it important to demonstrate a few.</a:t>
            </a:r>
          </a:p>
          <a:p>
            <a:r>
              <a:rPr lang="en-US" dirty="0" smtClean="0"/>
              <a:t>1) The Aristotle Illusion</a:t>
            </a:r>
          </a:p>
          <a:p>
            <a:r>
              <a:rPr lang="en-US" dirty="0" smtClean="0"/>
              <a:t>2) The impossible challenge</a:t>
            </a:r>
          </a:p>
          <a:p>
            <a:pPr lvl="1"/>
            <a:r>
              <a:rPr lang="en-US" dirty="0" smtClean="0"/>
              <a:t>Right foot 3-4 inches from floor.  Make clockwise circles</a:t>
            </a:r>
          </a:p>
          <a:p>
            <a:pPr lvl="1"/>
            <a:r>
              <a:rPr lang="en-US" dirty="0" smtClean="0"/>
              <a:t>Right hand, draw the number 6 in the air.</a:t>
            </a:r>
          </a:p>
          <a:p>
            <a:pPr lvl="1"/>
            <a:r>
              <a:rPr lang="en-US" dirty="0" smtClean="0"/>
              <a:t>What is your foot doing now?</a:t>
            </a:r>
          </a:p>
          <a:p>
            <a:r>
              <a:rPr lang="en-US" dirty="0" smtClean="0"/>
              <a:t>3) Make your pain smaller</a:t>
            </a:r>
          </a:p>
          <a:p>
            <a:pPr lvl="1"/>
            <a:r>
              <a:rPr lang="en-US" dirty="0" smtClean="0"/>
              <a:t>If you ever hurt yourself, you can decrease the sensation of pain by simply looking at it through a set of binoculars backwards.</a:t>
            </a:r>
          </a:p>
          <a:p>
            <a:r>
              <a:rPr lang="en-US" dirty="0" smtClean="0"/>
              <a:t>4) Visual tricks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ving-spiral-illus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0"/>
            <a:ext cx="6705600" cy="670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8382000" cy="684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1061</TotalTime>
  <Words>939</Words>
  <Application>Microsoft Office PowerPoint</Application>
  <PresentationFormat>On-screen Show (4:3)</PresentationFormat>
  <Paragraphs>124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Equity</vt:lpstr>
      <vt:lpstr>The Nervous System</vt:lpstr>
      <vt:lpstr>Specialized Cells - Organization</vt:lpstr>
      <vt:lpstr>Homeostasis</vt:lpstr>
      <vt:lpstr>Interaction</vt:lpstr>
      <vt:lpstr>Ok Lets get to the Nervous System</vt:lpstr>
      <vt:lpstr>Central vs. Peripheral</vt:lpstr>
      <vt:lpstr>Brain Break</vt:lpstr>
      <vt:lpstr>Slide 8</vt:lpstr>
      <vt:lpstr>Slide 9</vt:lpstr>
      <vt:lpstr>Neurons</vt:lpstr>
      <vt:lpstr>Types of Neurons</vt:lpstr>
      <vt:lpstr>Neurons Receive and Transmit Signals</vt:lpstr>
      <vt:lpstr>Resting Potential</vt:lpstr>
      <vt:lpstr>Sodium Potassium Pump</vt:lpstr>
      <vt:lpstr>When we finally receive stimulus…</vt:lpstr>
      <vt:lpstr>Slide 16</vt:lpstr>
      <vt:lpstr>Moving from one Neuron to the Next</vt:lpstr>
      <vt:lpstr>Transmission between Neurons</vt:lpstr>
      <vt:lpstr>Brain Break</vt:lpstr>
      <vt:lpstr>Brain Break</vt:lpstr>
      <vt:lpstr>29.4 CNS and PNS</vt:lpstr>
      <vt:lpstr>CNS - Parts</vt:lpstr>
      <vt:lpstr>Anatomy</vt:lpstr>
      <vt:lpstr>Spinal Column</vt:lpstr>
      <vt:lpstr>Slide 25</vt:lpstr>
      <vt:lpstr>End of Notes!</vt:lpstr>
      <vt:lpstr>Slide 27</vt:lpstr>
    </vt:vector>
  </TitlesOfParts>
  <Company>mvusd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Nervous System</dc:title>
  <dc:creator>Gretchen Schultz</dc:creator>
  <cp:lastModifiedBy>Gretchen Schultz</cp:lastModifiedBy>
  <cp:revision>79</cp:revision>
  <dcterms:created xsi:type="dcterms:W3CDTF">2012-04-23T19:15:34Z</dcterms:created>
  <dcterms:modified xsi:type="dcterms:W3CDTF">2012-04-30T21:45:54Z</dcterms:modified>
</cp:coreProperties>
</file>