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4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35" autoAdjust="0"/>
    <p:restoredTop sz="94660"/>
  </p:normalViewPr>
  <p:slideViewPr>
    <p:cSldViewPr>
      <p:cViewPr varScale="1">
        <p:scale>
          <a:sx n="69" d="100"/>
          <a:sy n="69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30B7-2720-4397-8AFC-9CAC4D5D0C20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1D4A3-55DD-4D23-A791-9AFEB2D459F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30B7-2720-4397-8AFC-9CAC4D5D0C20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D4A3-55DD-4D23-A791-9AFEB2D45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30B7-2720-4397-8AFC-9CAC4D5D0C20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D4A3-55DD-4D23-A791-9AFEB2D45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30B7-2720-4397-8AFC-9CAC4D5D0C20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D4A3-55DD-4D23-A791-9AFEB2D45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30B7-2720-4397-8AFC-9CAC4D5D0C20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D4A3-55DD-4D23-A791-9AFEB2D459F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30B7-2720-4397-8AFC-9CAC4D5D0C20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D4A3-55DD-4D23-A791-9AFEB2D459F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30B7-2720-4397-8AFC-9CAC4D5D0C20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D4A3-55DD-4D23-A791-9AFEB2D459F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30B7-2720-4397-8AFC-9CAC4D5D0C20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D4A3-55DD-4D23-A791-9AFEB2D45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30B7-2720-4397-8AFC-9CAC4D5D0C20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D4A3-55DD-4D23-A791-9AFEB2D45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30B7-2720-4397-8AFC-9CAC4D5D0C20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D4A3-55DD-4D23-A791-9AFEB2D45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30B7-2720-4397-8AFC-9CAC4D5D0C20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D4A3-55DD-4D23-A791-9AFEB2D45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95430B7-2720-4397-8AFC-9CAC4D5D0C20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551D4A3-55DD-4D23-A791-9AFEB2D459F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file:///E:\Videos\ARKive%20-%20Numbat%20video%20-%20Myrmecobius%20fasciatus%20-%2010a.f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psa.org.au/" TargetMode="External"/><Relationship Id="rId7" Type="http://schemas.openxmlformats.org/officeDocument/2006/relationships/image" Target="../media/image27.jpeg"/><Relationship Id="rId2" Type="http://schemas.openxmlformats.org/officeDocument/2006/relationships/hyperlink" Target="http://www.iucnredlist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Numbat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Myrmecobius</a:t>
            </a:r>
            <a:r>
              <a:rPr lang="en-US" dirty="0" smtClean="0"/>
              <a:t> </a:t>
            </a:r>
            <a:r>
              <a:rPr lang="en-US" dirty="0" err="1" smtClean="0"/>
              <a:t>fasciatus</a:t>
            </a:r>
            <a:endParaRPr lang="en-US" dirty="0"/>
          </a:p>
        </p:txBody>
      </p:sp>
      <p:pic>
        <p:nvPicPr>
          <p:cNvPr id="2050" name="Picture 2" descr="http://www.australiananimallearningzone.com/wp-content/uploads/2012/03/Numbat-Phot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18" y="533400"/>
            <a:ext cx="3733800" cy="293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t3.gstatic.com/images?q=tbn:ANd9GcRhXBN4cvG-E0Y51Nhqtk-lz3NqI80jyfa6Y8GaSCXDRf0Hn4Ztt1ji3BJ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762000"/>
            <a:ext cx="3435927" cy="281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1.google.com/images?q=tbn:ANd9GcQ3-BfmMxaIT3QpZTAqdTxo8iwjrl3I0NinCJyGL_SsHHViuP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45" y="4800600"/>
            <a:ext cx="1334162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oogle.com/images?q=tbn:ANd9GcQJgw_10xHAOqOH8FXUJQeiAeRs01wgmwosEV8ro1PaX9Q1CUFMn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149249"/>
            <a:ext cx="1628775" cy="1083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14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Kingdom – </a:t>
            </a:r>
            <a:r>
              <a:rPr lang="en-US" dirty="0" err="1" smtClean="0"/>
              <a:t>animalia</a:t>
            </a:r>
            <a:endParaRPr lang="en-US" dirty="0" smtClean="0"/>
          </a:p>
          <a:p>
            <a:r>
              <a:rPr lang="en-US" dirty="0" smtClean="0"/>
              <a:t>Phylum – </a:t>
            </a:r>
            <a:r>
              <a:rPr lang="en-US" dirty="0" err="1" smtClean="0"/>
              <a:t>chordata</a:t>
            </a:r>
            <a:endParaRPr lang="en-US" dirty="0" smtClean="0"/>
          </a:p>
          <a:p>
            <a:r>
              <a:rPr lang="en-US" dirty="0" smtClean="0"/>
              <a:t>Class – </a:t>
            </a:r>
            <a:r>
              <a:rPr lang="en-US" dirty="0" err="1" smtClean="0"/>
              <a:t>mammalia</a:t>
            </a:r>
            <a:r>
              <a:rPr lang="en-US" dirty="0" smtClean="0"/>
              <a:t> (marsupial)</a:t>
            </a:r>
          </a:p>
          <a:p>
            <a:r>
              <a:rPr lang="en-US" dirty="0" smtClean="0"/>
              <a:t>Order – </a:t>
            </a:r>
            <a:r>
              <a:rPr lang="en-US" dirty="0" err="1" smtClean="0"/>
              <a:t>dasyuromorphia</a:t>
            </a:r>
            <a:endParaRPr lang="en-US" dirty="0" smtClean="0"/>
          </a:p>
          <a:p>
            <a:r>
              <a:rPr lang="en-US" dirty="0" smtClean="0"/>
              <a:t>Family – </a:t>
            </a:r>
            <a:r>
              <a:rPr lang="en-US" dirty="0" err="1" smtClean="0"/>
              <a:t>myrmecobiidae</a:t>
            </a:r>
            <a:endParaRPr lang="en-US" dirty="0" smtClean="0"/>
          </a:p>
          <a:p>
            <a:r>
              <a:rPr lang="en-US" dirty="0" smtClean="0"/>
              <a:t>Related to = </a:t>
            </a:r>
            <a:r>
              <a:rPr lang="en-US" dirty="0" err="1" smtClean="0"/>
              <a:t>quolls</a:t>
            </a:r>
            <a:r>
              <a:rPr lang="en-US" dirty="0" smtClean="0"/>
              <a:t>, </a:t>
            </a:r>
            <a:r>
              <a:rPr lang="en-US" dirty="0" err="1" smtClean="0"/>
              <a:t>dunnarts</a:t>
            </a:r>
            <a:r>
              <a:rPr lang="en-US" dirty="0" smtClean="0"/>
              <a:t>, </a:t>
            </a:r>
            <a:r>
              <a:rPr lang="en-US" dirty="0" err="1" smtClean="0"/>
              <a:t>tasmanian</a:t>
            </a:r>
            <a:r>
              <a:rPr lang="en-US" dirty="0" smtClean="0"/>
              <a:t> devil</a:t>
            </a:r>
            <a:endParaRPr lang="en-US" dirty="0"/>
          </a:p>
        </p:txBody>
      </p:sp>
      <p:pic>
        <p:nvPicPr>
          <p:cNvPr id="7170" name="Picture 2" descr="https://encrypted-tbn2.google.com/images?q=tbn:ANd9GcRkSLdNqDKsjlI7Rdal4FaQyekRKNC4p9wf1rtIqDeK_5fvxQp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6403" y="4532603"/>
            <a:ext cx="2021797" cy="173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encrypted-tbn2.google.com/images?q=tbn:ANd9GcQG-Hyf_Ih2Sqf4tF9wLxfZ9bzJHgWHmm2RpLOrhMyo5d2t1CZ2b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95800"/>
            <a:ext cx="2514600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encrypted-tbn0.google.com/images?q=tbn:ANd9GcS_P2wFLJja5HTPscAzveHaaThiQpC-Sh1HOZdKRDVIDWUHxOFgN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199" y="4525676"/>
            <a:ext cx="2619375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47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Distribution/habitat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Western Australia</a:t>
            </a:r>
          </a:p>
          <a:p>
            <a:r>
              <a:rPr lang="en-US" dirty="0" smtClean="0"/>
              <a:t>Two natural populations</a:t>
            </a:r>
          </a:p>
          <a:p>
            <a:pPr lvl="1"/>
            <a:r>
              <a:rPr lang="en-US" dirty="0" err="1" smtClean="0"/>
              <a:t>Dryandra</a:t>
            </a:r>
            <a:endParaRPr lang="en-US" dirty="0" smtClean="0"/>
          </a:p>
          <a:p>
            <a:pPr lvl="1"/>
            <a:r>
              <a:rPr lang="en-US" dirty="0" err="1" smtClean="0"/>
              <a:t>Perup</a:t>
            </a:r>
            <a:r>
              <a:rPr lang="en-US" dirty="0" smtClean="0"/>
              <a:t> Nature reserve</a:t>
            </a:r>
          </a:p>
          <a:p>
            <a:r>
              <a:rPr lang="en-US" dirty="0" smtClean="0"/>
              <a:t>Arid to semi-arid woodlands</a:t>
            </a:r>
          </a:p>
          <a:p>
            <a:r>
              <a:rPr lang="en-US" dirty="0" smtClean="0"/>
              <a:t>Fallen trees and shrubs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30" name="Picture 6" descr="http://2.bp.blogspot.com/_zKDjcLXZBTI/Sw7jyNpNoKI/AAAAAAAAC8c/Od3RXUKcHrg/s1600/Dryandra_woodland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171" y="4353791"/>
            <a:ext cx="2643858" cy="199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edjameson.com/Endangered%20Animals/pages/numbat4_files/numrang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093" y="1600199"/>
            <a:ext cx="2995464" cy="265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numbat.org.au/wp-content/uploads/2010/10/habita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41" y="4353791"/>
            <a:ext cx="57150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38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Just the facts…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Carnivorous marsupial</a:t>
            </a:r>
          </a:p>
          <a:p>
            <a:pPr lvl="1"/>
            <a:r>
              <a:rPr lang="en-US" dirty="0" smtClean="0"/>
              <a:t>insectivore</a:t>
            </a:r>
          </a:p>
          <a:p>
            <a:r>
              <a:rPr lang="en-US" dirty="0" smtClean="0"/>
              <a:t>Lifespan around 5 years</a:t>
            </a:r>
          </a:p>
          <a:p>
            <a:r>
              <a:rPr lang="en-US" dirty="0" smtClean="0"/>
              <a:t>14 day gestation</a:t>
            </a:r>
          </a:p>
          <a:p>
            <a:pPr lvl="1"/>
            <a:r>
              <a:rPr lang="en-US" dirty="0" smtClean="0"/>
              <a:t>Undeveloped young</a:t>
            </a:r>
          </a:p>
          <a:p>
            <a:pPr lvl="1"/>
            <a:r>
              <a:rPr lang="en-US" dirty="0" smtClean="0"/>
              <a:t>Attached to mother ~ 9 months</a:t>
            </a:r>
          </a:p>
          <a:p>
            <a:pPr lvl="1"/>
            <a:r>
              <a:rPr lang="en-US" dirty="0" smtClean="0"/>
              <a:t>No true pouch</a:t>
            </a:r>
          </a:p>
          <a:p>
            <a:r>
              <a:rPr lang="en-US" dirty="0" smtClean="0"/>
              <a:t>Small – 27cm</a:t>
            </a:r>
          </a:p>
          <a:p>
            <a:r>
              <a:rPr lang="en-US" dirty="0" smtClean="0"/>
              <a:t>Thin, sticky tongue</a:t>
            </a:r>
          </a:p>
          <a:p>
            <a:r>
              <a:rPr lang="en-US" dirty="0" smtClean="0"/>
              <a:t>Blunt ‘pegs’ rather than teeth</a:t>
            </a:r>
          </a:p>
          <a:p>
            <a:r>
              <a:rPr lang="en-US" dirty="0" smtClean="0"/>
              <a:t>Camouflaged by striping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s://encrypted-tbn1.google.com/images?q=tbn:ANd9GcQwDNCgcZwDtNj2u_7yCQzO0CZNyojOLENvB7FMqhMI8mI03Os0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027" y="4495800"/>
            <a:ext cx="2781300" cy="182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Numbat young attached to their mother's teats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00" y="1600200"/>
            <a:ext cx="24765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80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facts….mate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Feeds on termites, up to 20000 a </a:t>
            </a:r>
            <a:r>
              <a:rPr lang="en-US" dirty="0" smtClean="0"/>
              <a:t>day</a:t>
            </a:r>
          </a:p>
          <a:p>
            <a:pPr lvl="1"/>
            <a:r>
              <a:rPr lang="en-US" dirty="0"/>
              <a:t>Dig in ground and use tongue</a:t>
            </a:r>
          </a:p>
          <a:p>
            <a:pPr lvl="1"/>
            <a:endParaRPr lang="en-US" dirty="0"/>
          </a:p>
          <a:p>
            <a:r>
              <a:rPr lang="en-US" dirty="0"/>
              <a:t>Do not drink water</a:t>
            </a:r>
          </a:p>
          <a:p>
            <a:pPr lvl="1"/>
            <a:r>
              <a:rPr lang="en-US" dirty="0"/>
              <a:t>Comes from termites </a:t>
            </a:r>
          </a:p>
          <a:p>
            <a:r>
              <a:rPr lang="en-US" dirty="0" smtClean="0"/>
              <a:t>Diurnal</a:t>
            </a:r>
          </a:p>
          <a:p>
            <a:pPr lvl="1"/>
            <a:r>
              <a:rPr lang="en-US" dirty="0" smtClean="0"/>
              <a:t>Vulnerable to predators</a:t>
            </a:r>
          </a:p>
          <a:p>
            <a:pPr lvl="1"/>
            <a:r>
              <a:rPr lang="en-US" dirty="0" smtClean="0"/>
              <a:t>Sit up like meerkats</a:t>
            </a:r>
          </a:p>
          <a:p>
            <a:pPr lvl="1"/>
            <a:r>
              <a:rPr lang="en-US" dirty="0" smtClean="0"/>
              <a:t>freeze when danger</a:t>
            </a:r>
          </a:p>
          <a:p>
            <a:r>
              <a:rPr lang="en-US" dirty="0" smtClean="0"/>
              <a:t>Solitary </a:t>
            </a:r>
          </a:p>
          <a:p>
            <a:pPr lvl="1"/>
            <a:r>
              <a:rPr lang="en-US" dirty="0" smtClean="0"/>
              <a:t>Only together to mate</a:t>
            </a:r>
          </a:p>
          <a:p>
            <a:pPr lvl="1"/>
            <a:r>
              <a:rPr lang="en-US" dirty="0" smtClean="0"/>
              <a:t>Territorial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098" name="Picture 2" descr="Termi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524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encrypted-tbn0.google.com/images?q=tbn:ANd9GcR5-mKr040a0-G3nqQT9TGnj9Z7ExlH8_1t_qVQbsf5DwhLkg0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667000"/>
            <a:ext cx="2133600" cy="369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encrypted-tbn3.google.com/images?q=tbn:ANd9GcS98xRsfLqDmZGZBiULH6Jjq6m1IGgk4Txj6wthry81WeCTmko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768435"/>
            <a:ext cx="1905000" cy="242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96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446" y="304800"/>
            <a:ext cx="8229600" cy="1600200"/>
          </a:xfrm>
        </p:spPr>
        <p:txBody>
          <a:bodyPr/>
          <a:lstStyle/>
          <a:p>
            <a:r>
              <a:rPr lang="en-US" dirty="0" smtClean="0"/>
              <a:t>IUCN </a:t>
            </a:r>
            <a:r>
              <a:rPr lang="en-US" dirty="0" err="1" smtClean="0"/>
              <a:t>Redlist</a:t>
            </a:r>
            <a:r>
              <a:rPr lang="en-US" dirty="0" smtClean="0"/>
              <a:t> = Endangered (2008)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/>
          <a:lstStyle/>
          <a:p>
            <a:r>
              <a:rPr lang="en-US" dirty="0" smtClean="0"/>
              <a:t>Habitat destruction</a:t>
            </a:r>
          </a:p>
          <a:p>
            <a:r>
              <a:rPr lang="en-US" dirty="0" smtClean="0"/>
              <a:t>Introduction of non-native predator (foxes)</a:t>
            </a:r>
          </a:p>
          <a:p>
            <a:r>
              <a:rPr lang="en-US" dirty="0" smtClean="0"/>
              <a:t>Less than 1000 mature individuals (20% decrease over past 5 years)</a:t>
            </a:r>
          </a:p>
          <a:p>
            <a:endParaRPr lang="en-US" dirty="0"/>
          </a:p>
        </p:txBody>
      </p:sp>
      <p:pic>
        <p:nvPicPr>
          <p:cNvPr id="9220" name="Picture 4" descr="https://encrypted-tbn2.google.com/images?q=tbn:ANd9GcTL9-zAOX_heTnzGmIluyED8HuzU3Swi4TE9ahwADLQweAqLt59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419599"/>
            <a:ext cx="3009900" cy="167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farm3.static.flickr.com/2417/2224684055_4afb8627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480" y="3816927"/>
            <a:ext cx="4092420" cy="2660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75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990600"/>
          </a:xfrm>
        </p:spPr>
        <p:txBody>
          <a:bodyPr/>
          <a:lstStyle/>
          <a:p>
            <a:r>
              <a:rPr lang="en-US" dirty="0" smtClean="0"/>
              <a:t>Conservation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23218"/>
            <a:ext cx="8229600" cy="4525963"/>
          </a:xfrm>
        </p:spPr>
        <p:txBody>
          <a:bodyPr/>
          <a:lstStyle/>
          <a:p>
            <a:r>
              <a:rPr lang="en-US" dirty="0" smtClean="0"/>
              <a:t>Threatened list under Australian law</a:t>
            </a:r>
          </a:p>
          <a:p>
            <a:r>
              <a:rPr lang="en-US" dirty="0" smtClean="0"/>
              <a:t>Habitat protected</a:t>
            </a:r>
          </a:p>
          <a:p>
            <a:r>
              <a:rPr lang="en-US" dirty="0" smtClean="0"/>
              <a:t>Captive breeding programs (Perth Zoo)</a:t>
            </a:r>
          </a:p>
          <a:p>
            <a:r>
              <a:rPr lang="en-US" dirty="0" smtClean="0"/>
              <a:t>Reintroduction programs</a:t>
            </a:r>
          </a:p>
          <a:p>
            <a:r>
              <a:rPr lang="en-US" dirty="0" smtClean="0"/>
              <a:t>Fox population control are essential </a:t>
            </a:r>
          </a:p>
        </p:txBody>
      </p:sp>
      <p:pic>
        <p:nvPicPr>
          <p:cNvPr id="5" name="Picture 2" descr="http://www.swaecoregion.org/system/gallery/image/0000/0024/FINAL_Numbat_release_site_Stirling_Range_National_Park__c__Ken_Atkins.jpg?12929916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909" y="3822163"/>
            <a:ext cx="3671455" cy="275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encrypted-tbn3.google.com/images?q=tbn:ANd9GcSBaykqMsbYNSPsf2gF_hZUreRmJD_vIq2Ts5jo9nZP2nu7WUx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86200"/>
            <a:ext cx="3505200" cy="2625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60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Breeding programs successful</a:t>
            </a:r>
          </a:p>
          <a:p>
            <a:r>
              <a:rPr lang="en-US" dirty="0" smtClean="0"/>
              <a:t>Reintroduction to select habitats</a:t>
            </a:r>
          </a:p>
          <a:p>
            <a:r>
              <a:rPr lang="en-US" dirty="0" smtClean="0"/>
              <a:t>Declines at </a:t>
            </a:r>
            <a:r>
              <a:rPr lang="en-US" dirty="0" err="1" smtClean="0"/>
              <a:t>Dryanda</a:t>
            </a:r>
            <a:r>
              <a:rPr lang="en-US" dirty="0" smtClean="0"/>
              <a:t> not understood and detrimental to conservation </a:t>
            </a:r>
          </a:p>
          <a:p>
            <a:endParaRPr lang="en-US" dirty="0"/>
          </a:p>
        </p:txBody>
      </p:sp>
      <p:pic>
        <p:nvPicPr>
          <p:cNvPr id="5122" name="Picture 2" descr="http://www.wildlifeextra.com/resources/listimg/news/2009_jan/numbat_keeper@body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911" y="3352800"/>
            <a:ext cx="2743200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encrypted-tbn2.google.com/images?q=tbn:ANd9GcSGGi_k9w_fP07-g7Ub3s9cuvXGplUXCQr2sZ1NnthU5DnBr2NCq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36" y="4149004"/>
            <a:ext cx="252412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encrypted-tbn3.google.com/images?q=tbn:ANd9GcSzKD6UWOc-lmVsPq9R9tJcp4dd-0ev9UuiShcBEjGYyPpBdVwu2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719512"/>
            <a:ext cx="18478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64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570" y="457200"/>
            <a:ext cx="8229600" cy="990600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716" y="1524000"/>
            <a:ext cx="8229600" cy="4525963"/>
          </a:xfrm>
        </p:spPr>
        <p:txBody>
          <a:bodyPr/>
          <a:lstStyle/>
          <a:p>
            <a:r>
              <a:rPr lang="en-US" sz="2000" b="1" dirty="0" smtClean="0"/>
              <a:t>IUCN </a:t>
            </a:r>
            <a:r>
              <a:rPr lang="en-US" sz="2000" b="1" dirty="0" err="1" smtClean="0"/>
              <a:t>Redlist</a:t>
            </a:r>
            <a:r>
              <a:rPr lang="en-US" sz="2000" b="1" dirty="0" smtClean="0"/>
              <a:t> - </a:t>
            </a:r>
            <a:r>
              <a:rPr lang="en-US" sz="2000" dirty="0">
                <a:hlinkClick r:id="rId2"/>
              </a:rPr>
              <a:t>http://www.iucnredlist.org/</a:t>
            </a:r>
            <a:endParaRPr lang="en-US" sz="2000" b="1" dirty="0" smtClean="0"/>
          </a:p>
          <a:p>
            <a:r>
              <a:rPr lang="en-US" sz="2000" b="1" dirty="0" smtClean="0"/>
              <a:t>Perth Zoo - </a:t>
            </a:r>
            <a:r>
              <a:rPr lang="en-US" sz="2000" u="sng" dirty="0" smtClean="0"/>
              <a:t>www.edsite.com.au/perthzoo/</a:t>
            </a:r>
            <a:r>
              <a:rPr lang="en-US" sz="2000" b="1" u="sng" dirty="0" smtClean="0"/>
              <a:t>numbat</a:t>
            </a:r>
            <a:r>
              <a:rPr lang="en-US" sz="2000" u="sng" dirty="0" smtClean="0"/>
              <a:t>.htm</a:t>
            </a:r>
            <a:endParaRPr lang="en-US" sz="2000" u="sng" dirty="0"/>
          </a:p>
          <a:p>
            <a:r>
              <a:rPr lang="en-US" sz="2000" b="1" dirty="0" smtClean="0"/>
              <a:t>Project </a:t>
            </a:r>
            <a:r>
              <a:rPr lang="en-US" sz="2000" b="1" dirty="0" err="1"/>
              <a:t>N</a:t>
            </a:r>
            <a:r>
              <a:rPr lang="en-US" sz="2000" b="1" dirty="0" err="1" smtClean="0"/>
              <a:t>umbat</a:t>
            </a:r>
            <a:r>
              <a:rPr lang="en-US" sz="2000" dirty="0" smtClean="0"/>
              <a:t>: </a:t>
            </a:r>
            <a:r>
              <a:rPr lang="en-US" sz="2000" u="sng" dirty="0" smtClean="0"/>
              <a:t>Numbat.org.au</a:t>
            </a:r>
          </a:p>
          <a:p>
            <a:r>
              <a:rPr lang="en-US" sz="2000" b="1" dirty="0" smtClean="0"/>
              <a:t>Wildlife Preservation Society of Australia </a:t>
            </a:r>
            <a:r>
              <a:rPr lang="en-US" sz="2000" dirty="0" smtClean="0"/>
              <a:t>- </a:t>
            </a:r>
            <a:r>
              <a:rPr lang="en-US" sz="2000" dirty="0">
                <a:hlinkClick r:id="rId3"/>
              </a:rPr>
              <a:t>http://www.wpsa.org.au/</a:t>
            </a:r>
            <a:endParaRPr lang="en-US" sz="20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194" name="Picture 2" descr="http://khaoyai.files.wordpress.com/2012/02/pawsforthought_bannercomp2012_fly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667000"/>
            <a:ext cx="2692339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encrypted-tbn1.google.com/images?q=tbn:ANd9GcQeiT4jKnJNZl5VZwhvbTEBGCisv-yly2elqNWMXBX3Lme7IQr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587836"/>
            <a:ext cx="3200400" cy="238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encrypted-tbn2.google.com/images?q=tbn:ANd9GcQgriR8Y7FulbINcrhvyu-XwmkeH7z8TDGZbxLQ_Mu7FUD_24AV7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029200"/>
            <a:ext cx="2286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encrypted-tbn3.google.com/images?q=tbn:ANd9GcR6TBsM_1ahVHAU849v4DhSAuUv5bWmTMjGAQu45KX6h1Y2EEa--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295367"/>
            <a:ext cx="1486465" cy="148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83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3707</TotalTime>
  <Words>230</Words>
  <Application>Microsoft Office PowerPoint</Application>
  <PresentationFormat>On-screen Show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Executive</vt:lpstr>
      <vt:lpstr>The Numbat</vt:lpstr>
      <vt:lpstr>Taxonomy</vt:lpstr>
      <vt:lpstr>Distribution/habitat</vt:lpstr>
      <vt:lpstr>Just the facts…</vt:lpstr>
      <vt:lpstr>More facts….mate</vt:lpstr>
      <vt:lpstr>IUCN Redlist = Endangered (2008)</vt:lpstr>
      <vt:lpstr>Conservation </vt:lpstr>
      <vt:lpstr>Outlook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Gretchen</dc:creator>
  <cp:lastModifiedBy>Gretchen</cp:lastModifiedBy>
  <cp:revision>21</cp:revision>
  <dcterms:created xsi:type="dcterms:W3CDTF">2012-04-24T14:54:04Z</dcterms:created>
  <dcterms:modified xsi:type="dcterms:W3CDTF">2012-04-27T20:55:34Z</dcterms:modified>
</cp:coreProperties>
</file>